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83"/>
  </p:notesMasterIdLst>
  <p:sldIdLst>
    <p:sldId id="366" r:id="rId2"/>
    <p:sldId id="273" r:id="rId3"/>
    <p:sldId id="300" r:id="rId4"/>
    <p:sldId id="274" r:id="rId5"/>
    <p:sldId id="270" r:id="rId6"/>
    <p:sldId id="281" r:id="rId7"/>
    <p:sldId id="315" r:id="rId8"/>
    <p:sldId id="316" r:id="rId9"/>
    <p:sldId id="582" r:id="rId10"/>
    <p:sldId id="322" r:id="rId11"/>
    <p:sldId id="317" r:id="rId12"/>
    <p:sldId id="320" r:id="rId13"/>
    <p:sldId id="318" r:id="rId14"/>
    <p:sldId id="301" r:id="rId15"/>
    <p:sldId id="264" r:id="rId16"/>
    <p:sldId id="319" r:id="rId17"/>
    <p:sldId id="280" r:id="rId18"/>
    <p:sldId id="314" r:id="rId19"/>
    <p:sldId id="282" r:id="rId20"/>
    <p:sldId id="323" r:id="rId21"/>
    <p:sldId id="324" r:id="rId22"/>
    <p:sldId id="329" r:id="rId23"/>
    <p:sldId id="272" r:id="rId24"/>
    <p:sldId id="328" r:id="rId25"/>
    <p:sldId id="291" r:id="rId26"/>
    <p:sldId id="304" r:id="rId27"/>
    <p:sldId id="287" r:id="rId28"/>
    <p:sldId id="332" r:id="rId29"/>
    <p:sldId id="286" r:id="rId30"/>
    <p:sldId id="288" r:id="rId31"/>
    <p:sldId id="333" r:id="rId32"/>
    <p:sldId id="338" r:id="rId33"/>
    <p:sldId id="339" r:id="rId34"/>
    <p:sldId id="334" r:id="rId35"/>
    <p:sldId id="335" r:id="rId36"/>
    <p:sldId id="336" r:id="rId37"/>
    <p:sldId id="309" r:id="rId38"/>
    <p:sldId id="312" r:id="rId39"/>
    <p:sldId id="310" r:id="rId40"/>
    <p:sldId id="325" r:id="rId41"/>
    <p:sldId id="326" r:id="rId42"/>
    <p:sldId id="290" r:id="rId43"/>
    <p:sldId id="305" r:id="rId44"/>
    <p:sldId id="307" r:id="rId45"/>
    <p:sldId id="306" r:id="rId46"/>
    <p:sldId id="308" r:id="rId47"/>
    <p:sldId id="330" r:id="rId48"/>
    <p:sldId id="331" r:id="rId49"/>
    <p:sldId id="292" r:id="rId50"/>
    <p:sldId id="327" r:id="rId51"/>
    <p:sldId id="337" r:id="rId52"/>
    <p:sldId id="303" r:id="rId53"/>
    <p:sldId id="350" r:id="rId54"/>
    <p:sldId id="352" r:id="rId55"/>
    <p:sldId id="351" r:id="rId56"/>
    <p:sldId id="353" r:id="rId57"/>
    <p:sldId id="340" r:id="rId58"/>
    <p:sldId id="341" r:id="rId59"/>
    <p:sldId id="342" r:id="rId60"/>
    <p:sldId id="345" r:id="rId61"/>
    <p:sldId id="346" r:id="rId62"/>
    <p:sldId id="343" r:id="rId63"/>
    <p:sldId id="347" r:id="rId64"/>
    <p:sldId id="348" r:id="rId65"/>
    <p:sldId id="344" r:id="rId66"/>
    <p:sldId id="349" r:id="rId67"/>
    <p:sldId id="313" r:id="rId68"/>
    <p:sldId id="354" r:id="rId69"/>
    <p:sldId id="356" r:id="rId70"/>
    <p:sldId id="365" r:id="rId71"/>
    <p:sldId id="363" r:id="rId72"/>
    <p:sldId id="355" r:id="rId73"/>
    <p:sldId id="359" r:id="rId74"/>
    <p:sldId id="357" r:id="rId75"/>
    <p:sldId id="358" r:id="rId76"/>
    <p:sldId id="364" r:id="rId77"/>
    <p:sldId id="361" r:id="rId78"/>
    <p:sldId id="321" r:id="rId79"/>
    <p:sldId id="362" r:id="rId80"/>
    <p:sldId id="384" r:id="rId81"/>
    <p:sldId id="386" r:id="rId82"/>
    <p:sldId id="385" r:id="rId83"/>
    <p:sldId id="388" r:id="rId84"/>
    <p:sldId id="389" r:id="rId85"/>
    <p:sldId id="387" r:id="rId86"/>
    <p:sldId id="390" r:id="rId87"/>
    <p:sldId id="391" r:id="rId88"/>
    <p:sldId id="505" r:id="rId89"/>
    <p:sldId id="504" r:id="rId90"/>
    <p:sldId id="495" r:id="rId91"/>
    <p:sldId id="369" r:id="rId92"/>
    <p:sldId id="370" r:id="rId93"/>
    <p:sldId id="502" r:id="rId94"/>
    <p:sldId id="371" r:id="rId95"/>
    <p:sldId id="372" r:id="rId96"/>
    <p:sldId id="373" r:id="rId97"/>
    <p:sldId id="503" r:id="rId98"/>
    <p:sldId id="506" r:id="rId99"/>
    <p:sldId id="507" r:id="rId100"/>
    <p:sldId id="508" r:id="rId101"/>
    <p:sldId id="509" r:id="rId102"/>
    <p:sldId id="510" r:id="rId103"/>
    <p:sldId id="511" r:id="rId104"/>
    <p:sldId id="512" r:id="rId105"/>
    <p:sldId id="514" r:id="rId106"/>
    <p:sldId id="513" r:id="rId107"/>
    <p:sldId id="515" r:id="rId108"/>
    <p:sldId id="392" r:id="rId109"/>
    <p:sldId id="501" r:id="rId110"/>
    <p:sldId id="517" r:id="rId111"/>
    <p:sldId id="516" r:id="rId112"/>
    <p:sldId id="375" r:id="rId113"/>
    <p:sldId id="376" r:id="rId114"/>
    <p:sldId id="377" r:id="rId115"/>
    <p:sldId id="379" r:id="rId116"/>
    <p:sldId id="518" r:id="rId117"/>
    <p:sldId id="394" r:id="rId118"/>
    <p:sldId id="519" r:id="rId119"/>
    <p:sldId id="520" r:id="rId120"/>
    <p:sldId id="522" r:id="rId121"/>
    <p:sldId id="521" r:id="rId122"/>
    <p:sldId id="302" r:id="rId123"/>
    <p:sldId id="382" r:id="rId124"/>
    <p:sldId id="381" r:id="rId125"/>
    <p:sldId id="523" r:id="rId126"/>
    <p:sldId id="524" r:id="rId127"/>
    <p:sldId id="525" r:id="rId128"/>
    <p:sldId id="526" r:id="rId129"/>
    <p:sldId id="527" r:id="rId130"/>
    <p:sldId id="528" r:id="rId131"/>
    <p:sldId id="529" r:id="rId132"/>
    <p:sldId id="535" r:id="rId133"/>
    <p:sldId id="532" r:id="rId134"/>
    <p:sldId id="533" r:id="rId135"/>
    <p:sldId id="534" r:id="rId136"/>
    <p:sldId id="540" r:id="rId137"/>
    <p:sldId id="542" r:id="rId138"/>
    <p:sldId id="536" r:id="rId139"/>
    <p:sldId id="537" r:id="rId140"/>
    <p:sldId id="538" r:id="rId141"/>
    <p:sldId id="541" r:id="rId142"/>
    <p:sldId id="543" r:id="rId143"/>
    <p:sldId id="539" r:id="rId144"/>
    <p:sldId id="544" r:id="rId145"/>
    <p:sldId id="545" r:id="rId146"/>
    <p:sldId id="546" r:id="rId147"/>
    <p:sldId id="547" r:id="rId148"/>
    <p:sldId id="548" r:id="rId149"/>
    <p:sldId id="549" r:id="rId150"/>
    <p:sldId id="557" r:id="rId151"/>
    <p:sldId id="550" r:id="rId152"/>
    <p:sldId id="551" r:id="rId153"/>
    <p:sldId id="552" r:id="rId154"/>
    <p:sldId id="553" r:id="rId155"/>
    <p:sldId id="554" r:id="rId156"/>
    <p:sldId id="556" r:id="rId157"/>
    <p:sldId id="398" r:id="rId158"/>
    <p:sldId id="574" r:id="rId159"/>
    <p:sldId id="558" r:id="rId160"/>
    <p:sldId id="559" r:id="rId161"/>
    <p:sldId id="575" r:id="rId162"/>
    <p:sldId id="561" r:id="rId163"/>
    <p:sldId id="562" r:id="rId164"/>
    <p:sldId id="563" r:id="rId165"/>
    <p:sldId id="576" r:id="rId166"/>
    <p:sldId id="564" r:id="rId167"/>
    <p:sldId id="565" r:id="rId168"/>
    <p:sldId id="566" r:id="rId169"/>
    <p:sldId id="580" r:id="rId170"/>
    <p:sldId id="577" r:id="rId171"/>
    <p:sldId id="579" r:id="rId172"/>
    <p:sldId id="573" r:id="rId173"/>
    <p:sldId id="571" r:id="rId174"/>
    <p:sldId id="567" r:id="rId175"/>
    <p:sldId id="570" r:id="rId176"/>
    <p:sldId id="572" r:id="rId177"/>
    <p:sldId id="581" r:id="rId178"/>
    <p:sldId id="560" r:id="rId179"/>
    <p:sldId id="395" r:id="rId180"/>
    <p:sldId id="396" r:id="rId181"/>
    <p:sldId id="397"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366"/>
            <p14:sldId id="273"/>
            <p14:sldId id="300"/>
            <p14:sldId id="274"/>
          </p14:sldIdLst>
        </p14:section>
        <p14:section name="START CODE" id="{B9B51309-D148-4332-87C2-07BE32FBCA3B}">
          <p14:sldIdLst>
            <p14:sldId id="270"/>
            <p14:sldId id="281"/>
            <p14:sldId id="315"/>
            <p14:sldId id="316"/>
            <p14:sldId id="582"/>
            <p14:sldId id="322"/>
            <p14:sldId id="317"/>
            <p14:sldId id="320"/>
            <p14:sldId id="318"/>
            <p14:sldId id="301"/>
            <p14:sldId id="264"/>
            <p14:sldId id="319"/>
            <p14:sldId id="280"/>
            <p14:sldId id="314"/>
            <p14:sldId id="282"/>
            <p14:sldId id="323"/>
            <p14:sldId id="324"/>
            <p14:sldId id="329"/>
            <p14:sldId id="272"/>
            <p14:sldId id="328"/>
            <p14:sldId id="291"/>
            <p14:sldId id="304"/>
            <p14:sldId id="287"/>
            <p14:sldId id="332"/>
            <p14:sldId id="286"/>
            <p14:sldId id="288"/>
            <p14:sldId id="333"/>
            <p14:sldId id="338"/>
            <p14:sldId id="339"/>
            <p14:sldId id="334"/>
            <p14:sldId id="335"/>
            <p14:sldId id="336"/>
            <p14:sldId id="309"/>
            <p14:sldId id="312"/>
            <p14:sldId id="310"/>
            <p14:sldId id="325"/>
            <p14:sldId id="326"/>
            <p14:sldId id="290"/>
            <p14:sldId id="305"/>
            <p14:sldId id="307"/>
            <p14:sldId id="306"/>
            <p14:sldId id="308"/>
            <p14:sldId id="330"/>
            <p14:sldId id="331"/>
            <p14:sldId id="292"/>
            <p14:sldId id="327"/>
            <p14:sldId id="337"/>
            <p14:sldId id="303"/>
            <p14:sldId id="350"/>
            <p14:sldId id="352"/>
            <p14:sldId id="351"/>
            <p14:sldId id="353"/>
            <p14:sldId id="340"/>
            <p14:sldId id="341"/>
            <p14:sldId id="342"/>
            <p14:sldId id="345"/>
            <p14:sldId id="346"/>
            <p14:sldId id="343"/>
            <p14:sldId id="347"/>
            <p14:sldId id="348"/>
            <p14:sldId id="344"/>
            <p14:sldId id="349"/>
            <p14:sldId id="313"/>
            <p14:sldId id="354"/>
            <p14:sldId id="356"/>
            <p14:sldId id="365"/>
            <p14:sldId id="363"/>
            <p14:sldId id="355"/>
            <p14:sldId id="359"/>
            <p14:sldId id="357"/>
            <p14:sldId id="358"/>
            <p14:sldId id="364"/>
            <p14:sldId id="361"/>
            <p14:sldId id="321"/>
            <p14:sldId id="362"/>
            <p14:sldId id="384"/>
            <p14:sldId id="386"/>
            <p14:sldId id="385"/>
            <p14:sldId id="388"/>
            <p14:sldId id="389"/>
            <p14:sldId id="387"/>
            <p14:sldId id="390"/>
            <p14:sldId id="391"/>
            <p14:sldId id="505"/>
            <p14:sldId id="504"/>
            <p14:sldId id="495"/>
            <p14:sldId id="369"/>
            <p14:sldId id="370"/>
            <p14:sldId id="502"/>
            <p14:sldId id="371"/>
            <p14:sldId id="372"/>
            <p14:sldId id="373"/>
            <p14:sldId id="503"/>
            <p14:sldId id="506"/>
            <p14:sldId id="507"/>
            <p14:sldId id="508"/>
            <p14:sldId id="509"/>
            <p14:sldId id="510"/>
            <p14:sldId id="511"/>
            <p14:sldId id="512"/>
            <p14:sldId id="514"/>
            <p14:sldId id="513"/>
            <p14:sldId id="515"/>
            <p14:sldId id="392"/>
            <p14:sldId id="501"/>
            <p14:sldId id="517"/>
            <p14:sldId id="516"/>
            <p14:sldId id="375"/>
            <p14:sldId id="376"/>
            <p14:sldId id="377"/>
            <p14:sldId id="379"/>
            <p14:sldId id="518"/>
            <p14:sldId id="394"/>
            <p14:sldId id="519"/>
            <p14:sldId id="520"/>
            <p14:sldId id="522"/>
            <p14:sldId id="521"/>
            <p14:sldId id="302"/>
            <p14:sldId id="382"/>
            <p14:sldId id="381"/>
            <p14:sldId id="523"/>
            <p14:sldId id="524"/>
            <p14:sldId id="525"/>
            <p14:sldId id="526"/>
            <p14:sldId id="527"/>
            <p14:sldId id="528"/>
            <p14:sldId id="529"/>
            <p14:sldId id="535"/>
            <p14:sldId id="532"/>
            <p14:sldId id="533"/>
            <p14:sldId id="534"/>
            <p14:sldId id="540"/>
            <p14:sldId id="542"/>
            <p14:sldId id="536"/>
            <p14:sldId id="537"/>
            <p14:sldId id="538"/>
            <p14:sldId id="541"/>
            <p14:sldId id="543"/>
            <p14:sldId id="539"/>
            <p14:sldId id="544"/>
            <p14:sldId id="545"/>
            <p14:sldId id="546"/>
            <p14:sldId id="547"/>
            <p14:sldId id="548"/>
            <p14:sldId id="549"/>
            <p14:sldId id="557"/>
            <p14:sldId id="550"/>
            <p14:sldId id="551"/>
            <p14:sldId id="552"/>
            <p14:sldId id="553"/>
            <p14:sldId id="554"/>
            <p14:sldId id="556"/>
            <p14:sldId id="398"/>
            <p14:sldId id="574"/>
            <p14:sldId id="558"/>
            <p14:sldId id="559"/>
            <p14:sldId id="575"/>
            <p14:sldId id="561"/>
            <p14:sldId id="562"/>
            <p14:sldId id="563"/>
            <p14:sldId id="576"/>
            <p14:sldId id="564"/>
            <p14:sldId id="565"/>
            <p14:sldId id="566"/>
            <p14:sldId id="580"/>
            <p14:sldId id="577"/>
            <p14:sldId id="579"/>
            <p14:sldId id="573"/>
            <p14:sldId id="571"/>
            <p14:sldId id="567"/>
            <p14:sldId id="570"/>
            <p14:sldId id="572"/>
            <p14:sldId id="581"/>
            <p14:sldId id="560"/>
            <p14:sldId id="395"/>
            <p14:sldId id="396"/>
            <p14:sldId id="397"/>
          </p14:sldIdLst>
        </p14:section>
        <p14:section name="Extra"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FFFF"/>
    <a:srgbClr val="EBEBEB"/>
    <a:srgbClr val="F8F8F8"/>
    <a:srgbClr val="D2B4A6"/>
    <a:srgbClr val="734F29"/>
    <a:srgbClr val="DD462F"/>
    <a:srgbClr val="AEB785"/>
    <a:srgbClr val="EFD5A2"/>
    <a:srgbClr val="3B3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49" autoAdjust="0"/>
    <p:restoredTop sz="95847" autoAdjust="0"/>
  </p:normalViewPr>
  <p:slideViewPr>
    <p:cSldViewPr snapToGrid="0">
      <p:cViewPr varScale="1">
        <p:scale>
          <a:sx n="87" d="100"/>
          <a:sy n="87" d="100"/>
        </p:scale>
        <p:origin x="72" y="3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0-02-02T11:27:00.12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45696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23</a:t>
            </a:fld>
            <a:endParaRPr lang="en-US"/>
          </a:p>
        </p:txBody>
      </p:sp>
    </p:spTree>
    <p:extLst>
      <p:ext uri="{BB962C8B-B14F-4D97-AF65-F5344CB8AC3E}">
        <p14:creationId xmlns:p14="http://schemas.microsoft.com/office/powerpoint/2010/main" val="3153688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27</a:t>
            </a:fld>
            <a:endParaRPr lang="en-US"/>
          </a:p>
        </p:txBody>
      </p:sp>
    </p:spTree>
    <p:extLst>
      <p:ext uri="{BB962C8B-B14F-4D97-AF65-F5344CB8AC3E}">
        <p14:creationId xmlns:p14="http://schemas.microsoft.com/office/powerpoint/2010/main" val="3571301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4104038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2340108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a:p>
        </p:txBody>
      </p:sp>
    </p:spTree>
    <p:extLst>
      <p:ext uri="{BB962C8B-B14F-4D97-AF65-F5344CB8AC3E}">
        <p14:creationId xmlns:p14="http://schemas.microsoft.com/office/powerpoint/2010/main" val="530787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16053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33</a:t>
            </a:fld>
            <a:endParaRPr lang="en-US"/>
          </a:p>
        </p:txBody>
      </p:sp>
    </p:spTree>
    <p:extLst>
      <p:ext uri="{BB962C8B-B14F-4D97-AF65-F5344CB8AC3E}">
        <p14:creationId xmlns:p14="http://schemas.microsoft.com/office/powerpoint/2010/main" val="3360045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34</a:t>
            </a:fld>
            <a:endParaRPr lang="en-US"/>
          </a:p>
        </p:txBody>
      </p:sp>
    </p:spTree>
    <p:extLst>
      <p:ext uri="{BB962C8B-B14F-4D97-AF65-F5344CB8AC3E}">
        <p14:creationId xmlns:p14="http://schemas.microsoft.com/office/powerpoint/2010/main" val="1606629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4205522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41</a:t>
            </a:fld>
            <a:endParaRPr lang="en-US"/>
          </a:p>
        </p:txBody>
      </p:sp>
    </p:spTree>
    <p:extLst>
      <p:ext uri="{BB962C8B-B14F-4D97-AF65-F5344CB8AC3E}">
        <p14:creationId xmlns:p14="http://schemas.microsoft.com/office/powerpoint/2010/main" val="3905047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47</a:t>
            </a:fld>
            <a:endParaRPr lang="en-US"/>
          </a:p>
        </p:txBody>
      </p:sp>
    </p:spTree>
    <p:extLst>
      <p:ext uri="{BB962C8B-B14F-4D97-AF65-F5344CB8AC3E}">
        <p14:creationId xmlns:p14="http://schemas.microsoft.com/office/powerpoint/2010/main" val="1352019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48</a:t>
            </a:fld>
            <a:endParaRPr lang="en-US"/>
          </a:p>
        </p:txBody>
      </p:sp>
    </p:spTree>
    <p:extLst>
      <p:ext uri="{BB962C8B-B14F-4D97-AF65-F5344CB8AC3E}">
        <p14:creationId xmlns:p14="http://schemas.microsoft.com/office/powerpoint/2010/main" val="3961688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57</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1905458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68</a:t>
            </a:fld>
            <a:endParaRPr lang="en-US"/>
          </a:p>
        </p:txBody>
      </p:sp>
    </p:spTree>
    <p:extLst>
      <p:ext uri="{BB962C8B-B14F-4D97-AF65-F5344CB8AC3E}">
        <p14:creationId xmlns:p14="http://schemas.microsoft.com/office/powerpoint/2010/main" val="572419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70</a:t>
            </a:fld>
            <a:endParaRPr lang="en-US"/>
          </a:p>
        </p:txBody>
      </p:sp>
    </p:spTree>
    <p:extLst>
      <p:ext uri="{BB962C8B-B14F-4D97-AF65-F5344CB8AC3E}">
        <p14:creationId xmlns:p14="http://schemas.microsoft.com/office/powerpoint/2010/main" val="3512560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72</a:t>
            </a:fld>
            <a:endParaRPr lang="en-US"/>
          </a:p>
        </p:txBody>
      </p:sp>
    </p:spTree>
    <p:extLst>
      <p:ext uri="{BB962C8B-B14F-4D97-AF65-F5344CB8AC3E}">
        <p14:creationId xmlns:p14="http://schemas.microsoft.com/office/powerpoint/2010/main" val="4252253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77</a:t>
            </a:fld>
            <a:endParaRPr lang="en-US"/>
          </a:p>
        </p:txBody>
      </p:sp>
    </p:spTree>
    <p:extLst>
      <p:ext uri="{BB962C8B-B14F-4D97-AF65-F5344CB8AC3E}">
        <p14:creationId xmlns:p14="http://schemas.microsoft.com/office/powerpoint/2010/main" val="2239949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80</a:t>
            </a:fld>
            <a:endParaRPr lang="en-US"/>
          </a:p>
        </p:txBody>
      </p:sp>
    </p:spTree>
    <p:extLst>
      <p:ext uri="{BB962C8B-B14F-4D97-AF65-F5344CB8AC3E}">
        <p14:creationId xmlns:p14="http://schemas.microsoft.com/office/powerpoint/2010/main" val="1513636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87</a:t>
            </a:fld>
            <a:endParaRPr lang="en-US"/>
          </a:p>
        </p:txBody>
      </p:sp>
    </p:spTree>
    <p:extLst>
      <p:ext uri="{BB962C8B-B14F-4D97-AF65-F5344CB8AC3E}">
        <p14:creationId xmlns:p14="http://schemas.microsoft.com/office/powerpoint/2010/main" val="287376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83060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93</a:t>
            </a:fld>
            <a:endParaRPr lang="en-US"/>
          </a:p>
        </p:txBody>
      </p:sp>
    </p:spTree>
    <p:extLst>
      <p:ext uri="{BB962C8B-B14F-4D97-AF65-F5344CB8AC3E}">
        <p14:creationId xmlns:p14="http://schemas.microsoft.com/office/powerpoint/2010/main" val="955139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98</a:t>
            </a:fld>
            <a:endParaRPr lang="en-US"/>
          </a:p>
        </p:txBody>
      </p:sp>
    </p:spTree>
    <p:extLst>
      <p:ext uri="{BB962C8B-B14F-4D97-AF65-F5344CB8AC3E}">
        <p14:creationId xmlns:p14="http://schemas.microsoft.com/office/powerpoint/2010/main" val="2957478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108</a:t>
            </a:fld>
            <a:endParaRPr lang="en-US"/>
          </a:p>
        </p:txBody>
      </p:sp>
    </p:spTree>
    <p:extLst>
      <p:ext uri="{BB962C8B-B14F-4D97-AF65-F5344CB8AC3E}">
        <p14:creationId xmlns:p14="http://schemas.microsoft.com/office/powerpoint/2010/main" val="84014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117</a:t>
            </a:fld>
            <a:endParaRPr lang="en-US"/>
          </a:p>
        </p:txBody>
      </p:sp>
    </p:spTree>
    <p:extLst>
      <p:ext uri="{BB962C8B-B14F-4D97-AF65-F5344CB8AC3E}">
        <p14:creationId xmlns:p14="http://schemas.microsoft.com/office/powerpoint/2010/main" val="363531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125</a:t>
            </a:fld>
            <a:endParaRPr lang="en-US"/>
          </a:p>
        </p:txBody>
      </p:sp>
    </p:spTree>
    <p:extLst>
      <p:ext uri="{BB962C8B-B14F-4D97-AF65-F5344CB8AC3E}">
        <p14:creationId xmlns:p14="http://schemas.microsoft.com/office/powerpoint/2010/main" val="346672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131</a:t>
            </a:fld>
            <a:endParaRPr lang="en-US"/>
          </a:p>
        </p:txBody>
      </p:sp>
    </p:spTree>
    <p:extLst>
      <p:ext uri="{BB962C8B-B14F-4D97-AF65-F5344CB8AC3E}">
        <p14:creationId xmlns:p14="http://schemas.microsoft.com/office/powerpoint/2010/main" val="2492304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144</a:t>
            </a:fld>
            <a:endParaRPr lang="en-US"/>
          </a:p>
        </p:txBody>
      </p:sp>
    </p:spTree>
    <p:extLst>
      <p:ext uri="{BB962C8B-B14F-4D97-AF65-F5344CB8AC3E}">
        <p14:creationId xmlns:p14="http://schemas.microsoft.com/office/powerpoint/2010/main" val="1393755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157</a:t>
            </a:fld>
            <a:endParaRPr lang="en-US"/>
          </a:p>
        </p:txBody>
      </p:sp>
    </p:spTree>
    <p:extLst>
      <p:ext uri="{BB962C8B-B14F-4D97-AF65-F5344CB8AC3E}">
        <p14:creationId xmlns:p14="http://schemas.microsoft.com/office/powerpoint/2010/main" val="76527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179</a:t>
            </a:fld>
            <a:endParaRPr lang="en-US"/>
          </a:p>
        </p:txBody>
      </p:sp>
    </p:spTree>
    <p:extLst>
      <p:ext uri="{BB962C8B-B14F-4D97-AF65-F5344CB8AC3E}">
        <p14:creationId xmlns:p14="http://schemas.microsoft.com/office/powerpoint/2010/main" val="3674074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180</a:t>
            </a:fld>
            <a:endParaRPr lang="en-US"/>
          </a:p>
        </p:txBody>
      </p:sp>
    </p:spTree>
    <p:extLst>
      <p:ext uri="{BB962C8B-B14F-4D97-AF65-F5344CB8AC3E}">
        <p14:creationId xmlns:p14="http://schemas.microsoft.com/office/powerpoint/2010/main" val="93148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985640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181</a:t>
            </a:fld>
            <a:endParaRPr lang="en-US"/>
          </a:p>
        </p:txBody>
      </p:sp>
    </p:spTree>
    <p:extLst>
      <p:ext uri="{BB962C8B-B14F-4D97-AF65-F5344CB8AC3E}">
        <p14:creationId xmlns:p14="http://schemas.microsoft.com/office/powerpoint/2010/main" val="1427413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284723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3671186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3232471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176951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Slide Show mode, select the arrows to visit links</a:t>
            </a:r>
            <a:r>
              <a:rPr lang="en-US" baseline="0" dirty="0"/>
              <a:t>.</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21</a:t>
            </a:fld>
            <a:endParaRPr lang="en-US"/>
          </a:p>
        </p:txBody>
      </p:sp>
    </p:spTree>
    <p:extLst>
      <p:ext uri="{BB962C8B-B14F-4D97-AF65-F5344CB8AC3E}">
        <p14:creationId xmlns:p14="http://schemas.microsoft.com/office/powerpoint/2010/main" val="225567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a:lnSpc>
                <a:spcPct val="90000"/>
              </a:lnSpc>
              <a:spcBef>
                <a:spcPct val="30000"/>
              </a:spcBef>
              <a:buFont typeface="Arial" panose="020B0604020202020204" pitchFamily="34" charset="0"/>
            </a:pPr>
            <a:r>
              <a:rPr lang="en-GB"/>
              <a:t>Click to edit Master title style</a:t>
            </a:r>
            <a:endParaRPr lang="en-US" dirty="0"/>
          </a:p>
        </p:txBody>
      </p:sp>
      <p:sp>
        <p:nvSpPr>
          <p:cNvPr id="13" name="Content Placeholder 3"/>
          <p:cNvSpPr>
            <a:spLocks noGrp="1"/>
          </p:cNvSpPr>
          <p:nvPr>
            <p:ph sz="half" idx="2"/>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GB"/>
              <a:t>Click to edit Master text styles</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r>
              <a:rPr lang="en-US"/>
              <a:t>http://fstm.kuis.edu.my/blog/laravel</a:t>
            </a:r>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74" r:id="rId3"/>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jpeg"/></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8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github.com/samtarmizi/laravel-spr/tree/master/database/seed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ithub.com/samtarmizi/laravel-spr/tree/master/database"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3.jpeg"/></Relationships>
</file>

<file path=ppt/slides/_rels/slide4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3.jpe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github.com/samtarmizi/laravel-spr/commit/f5e85dcda0efc4e48186691e3f330f6278dcee52"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5.png"/><Relationship Id="rId4" Type="http://schemas.openxmlformats.org/officeDocument/2006/relationships/image" Target="../media/image3.jpeg"/></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samtarmizi/laravel-spr/commit/6b0d8b3c64bd42c58af97fc49b2c48d983273f1d"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samtarmizi/laravel-spr/commit/7a5b5f3b643bcb8a265af3bb9f4e94e3aef95aa1" TargetMode="External"/><Relationship Id="rId2" Type="http://schemas.openxmlformats.org/officeDocument/2006/relationships/hyperlink" Target="https://github.com/samtarmizi/laravel-spr/commit/1c925853f61da081f0e3ce298e58a4a423b66040" TargetMode="External"/><Relationship Id="rId1" Type="http://schemas.openxmlformats.org/officeDocument/2006/relationships/slideLayout" Target="../slideLayouts/slideLayout2.xml"/><Relationship Id="rId4" Type="http://schemas.openxmlformats.org/officeDocument/2006/relationships/hyperlink" Target="https://github.com/samtarmizi/laravel-spr/commit/2513b55c65bc4d27afa5004144ee2c7d41b3cbd7"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3.jpeg"/></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jpeg"/><Relationship Id="rId4" Type="http://schemas.openxmlformats.org/officeDocument/2006/relationships/image" Target="../media/image2.tiff"/></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3.jpeg"/></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jpeg"/></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3509478" y="400214"/>
            <a:ext cx="4036310" cy="4209914"/>
          </a:xfrm>
          <a:prstGeom prst="rect">
            <a:avLst/>
          </a:prstGeom>
        </p:spPr>
      </p:pic>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6425980" y="2683056"/>
            <a:ext cx="1229866" cy="1320419"/>
          </a:xfrm>
          <a:prstGeom prst="rect">
            <a:avLst/>
          </a:prstGeom>
        </p:spPr>
      </p:pic>
      <p:sp>
        <p:nvSpPr>
          <p:cNvPr id="2" name="Title 1"/>
          <p:cNvSpPr>
            <a:spLocks noGrp="1"/>
          </p:cNvSpPr>
          <p:nvPr>
            <p:ph type="ctrTitle" idx="4294967295"/>
          </p:nvPr>
        </p:nvSpPr>
        <p:spPr>
          <a:xfrm>
            <a:off x="4067492" y="3066039"/>
            <a:ext cx="5809826" cy="3220278"/>
          </a:xfrm>
        </p:spPr>
        <p:txBody>
          <a:bodyPr>
            <a:noAutofit/>
          </a:bodyPr>
          <a:lstStyle/>
          <a:p>
            <a:r>
              <a:rPr lang="en-MY" sz="8000" b="1" dirty="0">
                <a:solidFill>
                  <a:schemeClr val="bg1"/>
                </a:solidFill>
              </a:rPr>
              <a:t>Laravel</a:t>
            </a:r>
            <a:br>
              <a:rPr lang="en-MY" sz="6000" b="1" dirty="0">
                <a:solidFill>
                  <a:schemeClr val="bg1"/>
                </a:solidFill>
              </a:rPr>
            </a:br>
            <a:r>
              <a:rPr lang="en-MY" sz="3200" b="1" dirty="0">
                <a:solidFill>
                  <a:schemeClr val="bg1"/>
                </a:solidFill>
              </a:rPr>
              <a:t>Pemula – Lanjutan</a:t>
            </a:r>
            <a:endParaRPr lang="en-US" sz="6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0242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12847" y="1168204"/>
            <a:ext cx="7235414"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t02</a:t>
            </a:r>
            <a:br>
              <a:rPr lang="en-US" sz="6000" dirty="0">
                <a:solidFill>
                  <a:schemeClr val="bg1"/>
                </a:solidFill>
                <a:latin typeface="Arial" panose="020B0604020202020204" pitchFamily="34" charset="0"/>
                <a:cs typeface="Arial" panose="020B0604020202020204" pitchFamily="34" charset="0"/>
              </a:rPr>
            </a:br>
            <a:r>
              <a:rPr lang="en-MY" sz="6000" dirty="0">
                <a:solidFill>
                  <a:srgbClr val="FFFF00"/>
                </a:solidFill>
              </a:rPr>
              <a:t>Tambah laman login &amp; daftar pengguna</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491246" y="3345594"/>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342" y="4418524"/>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754" y="441852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D67C6F-2DA8-497B-8743-4C83D9AD4973}"/>
              </a:ext>
            </a:extLst>
          </p:cNvPr>
          <p:cNvPicPr>
            <a:picLocks noChangeAspect="1"/>
          </p:cNvPicPr>
          <p:nvPr/>
        </p:nvPicPr>
        <p:blipFill rotWithShape="1">
          <a:blip r:embed="rId5"/>
          <a:srcRect t="1589" b="2225"/>
          <a:stretch/>
        </p:blipFill>
        <p:spPr>
          <a:xfrm>
            <a:off x="332423" y="375834"/>
            <a:ext cx="2955021" cy="6106332"/>
          </a:xfrm>
          <a:prstGeom prst="rect">
            <a:avLst/>
          </a:prstGeom>
        </p:spPr>
      </p:pic>
      <p:pic>
        <p:nvPicPr>
          <p:cNvPr id="7" name="Picture 2" descr="Hasil carian imej untuk youtube logo">
            <a:extLst>
              <a:ext uri="{FF2B5EF4-FFF2-40B4-BE49-F238E27FC236}">
                <a16:creationId xmlns:a16="http://schemas.microsoft.com/office/drawing/2014/main" id="{97AE29E3-6211-4EDE-9824-1C4D1B183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F8115CF2-69EC-480D-9B18-F3B9884AD1F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8512264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r>
              <a:rPr lang="en-MY" dirty="0"/>
              <a:t>CDN – CONTENT DELIVERY NETWORK</a:t>
            </a:r>
          </a:p>
        </p:txBody>
      </p:sp>
      <p:sp>
        <p:nvSpPr>
          <p:cNvPr id="3" name="Content Placeholder 2">
            <a:extLst>
              <a:ext uri="{FF2B5EF4-FFF2-40B4-BE49-F238E27FC236}">
                <a16:creationId xmlns:a16="http://schemas.microsoft.com/office/drawing/2014/main" id="{8398532A-9BE0-435F-BBBF-6F3D1E137A96}"/>
              </a:ext>
            </a:extLst>
          </p:cNvPr>
          <p:cNvSpPr>
            <a:spLocks noGrp="1"/>
          </p:cNvSpPr>
          <p:nvPr>
            <p:ph idx="1"/>
          </p:nvPr>
        </p:nvSpPr>
        <p:spPr>
          <a:xfrm>
            <a:off x="484633" y="1825624"/>
            <a:ext cx="4902176" cy="4513027"/>
          </a:xfrm>
        </p:spPr>
        <p:txBody>
          <a:bodyPr>
            <a:normAutofit/>
          </a:bodyPr>
          <a:lstStyle/>
          <a:p>
            <a:pPr marL="285750" indent="-285750">
              <a:buFont typeface="Arial" panose="020B0604020202020204" pitchFamily="34" charset="0"/>
              <a:buChar char="•"/>
            </a:pPr>
            <a:r>
              <a:rPr lang="en-MY" sz="2400" dirty="0"/>
              <a:t>CDN – load library/ framework from public host server</a:t>
            </a:r>
          </a:p>
          <a:p>
            <a:pPr marL="285750" indent="-285750">
              <a:buFont typeface="Arial" panose="020B0604020202020204" pitchFamily="34" charset="0"/>
              <a:buChar char="•"/>
            </a:pPr>
            <a:r>
              <a:rPr lang="en-MY" sz="2400" dirty="0"/>
              <a:t>t</a:t>
            </a:r>
            <a:r>
              <a:rPr lang="en-US" sz="2400" dirty="0"/>
              <a:t>o provide high availability and performance</a:t>
            </a:r>
          </a:p>
          <a:p>
            <a:pPr marL="285750" indent="-285750">
              <a:buFont typeface="Arial" panose="020B0604020202020204" pitchFamily="34" charset="0"/>
              <a:buChar char="•"/>
            </a:pPr>
            <a:endParaRPr lang="en-MY" sz="2400" dirty="0"/>
          </a:p>
          <a:p>
            <a:pPr marL="285750" indent="-285750">
              <a:buFont typeface="Arial" panose="020B0604020202020204" pitchFamily="34" charset="0"/>
              <a:buChar char="•"/>
            </a:pPr>
            <a:r>
              <a:rPr lang="en-MY" sz="2400"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100</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5386809" y="1140924"/>
            <a:ext cx="6776636" cy="5283372"/>
          </a:xfrm>
          <a:prstGeom prst="rect">
            <a:avLst/>
          </a:prstGeom>
        </p:spPr>
      </p:pic>
    </p:spTree>
    <p:extLst>
      <p:ext uri="{BB962C8B-B14F-4D97-AF65-F5344CB8AC3E}">
        <p14:creationId xmlns:p14="http://schemas.microsoft.com/office/powerpoint/2010/main" val="42276638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9A1-34FF-4E3B-A82C-FC10FA1E8DBE}"/>
              </a:ext>
            </a:extLst>
          </p:cNvPr>
          <p:cNvSpPr>
            <a:spLocks noGrp="1"/>
          </p:cNvSpPr>
          <p:nvPr>
            <p:ph type="title"/>
          </p:nvPr>
        </p:nvSpPr>
        <p:spPr/>
        <p:txBody>
          <a:bodyPr/>
          <a:lstStyle/>
          <a:p>
            <a:r>
              <a:rPr lang="en-MY" dirty="0"/>
              <a:t>FONTAWESOME IN  SIMPLE HTML</a:t>
            </a:r>
          </a:p>
        </p:txBody>
      </p:sp>
      <p:sp>
        <p:nvSpPr>
          <p:cNvPr id="4" name="Footer Placeholder 3">
            <a:extLst>
              <a:ext uri="{FF2B5EF4-FFF2-40B4-BE49-F238E27FC236}">
                <a16:creationId xmlns:a16="http://schemas.microsoft.com/office/drawing/2014/main" id="{8BE06E8F-22EB-4393-9358-077DAF6FCC3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4061319-0254-48F4-973A-816FABE49BA3}"/>
              </a:ext>
            </a:extLst>
          </p:cNvPr>
          <p:cNvSpPr>
            <a:spLocks noGrp="1"/>
          </p:cNvSpPr>
          <p:nvPr>
            <p:ph type="sldNum" sz="quarter" idx="12"/>
          </p:nvPr>
        </p:nvSpPr>
        <p:spPr/>
        <p:txBody>
          <a:bodyPr/>
          <a:lstStyle/>
          <a:p>
            <a:fld id="{9860EDB8-5305-433F-BE41-D7A86D811DB3}" type="slidenum">
              <a:rPr lang="en-US" smtClean="0"/>
              <a:pPr/>
              <a:t>101</a:t>
            </a:fld>
            <a:endParaRPr lang="en-US"/>
          </a:p>
        </p:txBody>
      </p:sp>
      <p:pic>
        <p:nvPicPr>
          <p:cNvPr id="6" name="Picture 5">
            <a:extLst>
              <a:ext uri="{FF2B5EF4-FFF2-40B4-BE49-F238E27FC236}">
                <a16:creationId xmlns:a16="http://schemas.microsoft.com/office/drawing/2014/main" id="{3108D94D-7B31-4809-8FE7-8485FF0A85A1}"/>
              </a:ext>
            </a:extLst>
          </p:cNvPr>
          <p:cNvPicPr>
            <a:picLocks noChangeAspect="1"/>
          </p:cNvPicPr>
          <p:nvPr/>
        </p:nvPicPr>
        <p:blipFill rotWithShape="1">
          <a:blip r:embed="rId2"/>
          <a:srcRect t="16001" r="15250" b="4933"/>
          <a:stretch/>
        </p:blipFill>
        <p:spPr>
          <a:xfrm>
            <a:off x="1254846" y="1208868"/>
            <a:ext cx="10332720" cy="5422392"/>
          </a:xfrm>
          <a:prstGeom prst="rect">
            <a:avLst/>
          </a:prstGeom>
        </p:spPr>
      </p:pic>
    </p:spTree>
    <p:extLst>
      <p:ext uri="{BB962C8B-B14F-4D97-AF65-F5344CB8AC3E}">
        <p14:creationId xmlns:p14="http://schemas.microsoft.com/office/powerpoint/2010/main" val="63650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771E-B4DD-4194-A7FF-D6F5292115C4}"/>
              </a:ext>
            </a:extLst>
          </p:cNvPr>
          <p:cNvSpPr>
            <a:spLocks noGrp="1"/>
          </p:cNvSpPr>
          <p:nvPr>
            <p:ph type="title"/>
          </p:nvPr>
        </p:nvSpPr>
        <p:spPr/>
        <p:txBody>
          <a:bodyPr/>
          <a:lstStyle/>
          <a:p>
            <a:r>
              <a:rPr lang="en-MY" dirty="0"/>
              <a:t>Import font-awesome from CDN</a:t>
            </a:r>
          </a:p>
        </p:txBody>
      </p:sp>
      <p:sp>
        <p:nvSpPr>
          <p:cNvPr id="3" name="Content Placeholder 2">
            <a:extLst>
              <a:ext uri="{FF2B5EF4-FFF2-40B4-BE49-F238E27FC236}">
                <a16:creationId xmlns:a16="http://schemas.microsoft.com/office/drawing/2014/main" id="{B6DA8C7F-CA84-4869-A4FA-5BAC61C157A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D0C57C-8F43-47A3-AF84-590E8C63B9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236B92C-FCDD-4DE6-B6B5-1E8976FB6497}"/>
              </a:ext>
            </a:extLst>
          </p:cNvPr>
          <p:cNvSpPr>
            <a:spLocks noGrp="1"/>
          </p:cNvSpPr>
          <p:nvPr>
            <p:ph type="sldNum" sz="quarter" idx="12"/>
          </p:nvPr>
        </p:nvSpPr>
        <p:spPr/>
        <p:txBody>
          <a:bodyPr/>
          <a:lstStyle/>
          <a:p>
            <a:fld id="{9860EDB8-5305-433F-BE41-D7A86D811DB3}" type="slidenum">
              <a:rPr lang="en-US" smtClean="0"/>
              <a:pPr/>
              <a:t>102</a:t>
            </a:fld>
            <a:endParaRPr lang="en-US"/>
          </a:p>
        </p:txBody>
      </p:sp>
      <p:pic>
        <p:nvPicPr>
          <p:cNvPr id="6" name="Picture 5">
            <a:extLst>
              <a:ext uri="{FF2B5EF4-FFF2-40B4-BE49-F238E27FC236}">
                <a16:creationId xmlns:a16="http://schemas.microsoft.com/office/drawing/2014/main" id="{689AA5EB-5BC5-4B6E-8D03-930905FC7D4A}"/>
              </a:ext>
            </a:extLst>
          </p:cNvPr>
          <p:cNvPicPr>
            <a:picLocks noChangeAspect="1"/>
          </p:cNvPicPr>
          <p:nvPr/>
        </p:nvPicPr>
        <p:blipFill>
          <a:blip r:embed="rId2"/>
          <a:stretch>
            <a:fillRect/>
          </a:stretch>
        </p:blipFill>
        <p:spPr>
          <a:xfrm>
            <a:off x="982717" y="1208868"/>
            <a:ext cx="7594775" cy="5670661"/>
          </a:xfrm>
          <a:prstGeom prst="rect">
            <a:avLst/>
          </a:prstGeom>
        </p:spPr>
      </p:pic>
      <p:sp>
        <p:nvSpPr>
          <p:cNvPr id="7" name="Rectangle: Rounded Corners 6">
            <a:extLst>
              <a:ext uri="{FF2B5EF4-FFF2-40B4-BE49-F238E27FC236}">
                <a16:creationId xmlns:a16="http://schemas.microsoft.com/office/drawing/2014/main" id="{5D95A101-6FE8-4F14-A08B-FA37F873379B}"/>
              </a:ext>
            </a:extLst>
          </p:cNvPr>
          <p:cNvSpPr/>
          <p:nvPr/>
        </p:nvSpPr>
        <p:spPr>
          <a:xfrm>
            <a:off x="411480" y="2066544"/>
            <a:ext cx="8357616" cy="7223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748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C50C-59AE-4C3E-B00E-E37A34BCF2E6}"/>
              </a:ext>
            </a:extLst>
          </p:cNvPr>
          <p:cNvSpPr>
            <a:spLocks noGrp="1"/>
          </p:cNvSpPr>
          <p:nvPr>
            <p:ph type="title"/>
          </p:nvPr>
        </p:nvSpPr>
        <p:spPr/>
        <p:txBody>
          <a:bodyPr/>
          <a:lstStyle/>
          <a:p>
            <a:r>
              <a:rPr lang="en-MY" dirty="0"/>
              <a:t>Tag: &lt;i&gt;&lt;/i&gt;</a:t>
            </a:r>
          </a:p>
        </p:txBody>
      </p:sp>
      <p:sp>
        <p:nvSpPr>
          <p:cNvPr id="3" name="Content Placeholder 2">
            <a:extLst>
              <a:ext uri="{FF2B5EF4-FFF2-40B4-BE49-F238E27FC236}">
                <a16:creationId xmlns:a16="http://schemas.microsoft.com/office/drawing/2014/main" id="{10AF6492-BE66-4E89-9666-66BAE84228B4}"/>
              </a:ext>
            </a:extLst>
          </p:cNvPr>
          <p:cNvSpPr>
            <a:spLocks noGrp="1"/>
          </p:cNvSpPr>
          <p:nvPr>
            <p:ph idx="1"/>
          </p:nvPr>
        </p:nvSpPr>
        <p:spPr>
          <a:xfrm>
            <a:off x="838201" y="1825625"/>
            <a:ext cx="5681471" cy="4351338"/>
          </a:xfrm>
        </p:spPr>
        <p:txBody>
          <a:bodyPr>
            <a:normAutofit fontScale="92500"/>
          </a:bodyPr>
          <a:lstStyle/>
          <a:p>
            <a:r>
              <a:rPr lang="it-IT" sz="2800" dirty="0"/>
              <a:t>&lt;i class="fa fa-file-text"&gt;&lt;/i&gt;</a:t>
            </a:r>
          </a:p>
          <a:p>
            <a:endParaRPr lang="it-IT" sz="2800" dirty="0"/>
          </a:p>
          <a:p>
            <a:r>
              <a:rPr lang="en-US" sz="2800" dirty="0"/>
              <a:t>&lt;p&gt;Used on a button:&lt;/p&gt;</a:t>
            </a:r>
          </a:p>
          <a:p>
            <a:r>
              <a:rPr lang="en-US" sz="2800" dirty="0"/>
              <a:t>&lt;button&gt;</a:t>
            </a:r>
          </a:p>
          <a:p>
            <a:r>
              <a:rPr lang="en-US" sz="2800" dirty="0"/>
              <a:t>Show </a:t>
            </a:r>
            <a:r>
              <a:rPr lang="en-US" sz="2800" b="1" dirty="0">
                <a:solidFill>
                  <a:srgbClr val="FF0000"/>
                </a:solidFill>
              </a:rPr>
              <a:t>&lt;i class="fa fa-file-text"&gt;&lt;/i&gt;</a:t>
            </a:r>
          </a:p>
          <a:p>
            <a:r>
              <a:rPr lang="en-US" sz="2800" dirty="0"/>
              <a:t>&lt;/button&gt;</a:t>
            </a:r>
            <a:endParaRPr lang="it-IT" sz="2800" dirty="0"/>
          </a:p>
          <a:p>
            <a:endParaRPr lang="en-MY" dirty="0"/>
          </a:p>
        </p:txBody>
      </p:sp>
      <p:sp>
        <p:nvSpPr>
          <p:cNvPr id="4" name="Footer Placeholder 3">
            <a:extLst>
              <a:ext uri="{FF2B5EF4-FFF2-40B4-BE49-F238E27FC236}">
                <a16:creationId xmlns:a16="http://schemas.microsoft.com/office/drawing/2014/main" id="{34FB90B7-4531-42CD-8CB4-BB270322DBF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21F07E-3DD0-4740-B634-EEF5BEEBED34}"/>
              </a:ext>
            </a:extLst>
          </p:cNvPr>
          <p:cNvSpPr>
            <a:spLocks noGrp="1"/>
          </p:cNvSpPr>
          <p:nvPr>
            <p:ph type="sldNum" sz="quarter" idx="12"/>
          </p:nvPr>
        </p:nvSpPr>
        <p:spPr/>
        <p:txBody>
          <a:bodyPr/>
          <a:lstStyle/>
          <a:p>
            <a:fld id="{9860EDB8-5305-433F-BE41-D7A86D811DB3}" type="slidenum">
              <a:rPr lang="en-US" smtClean="0"/>
              <a:pPr/>
              <a:t>103</a:t>
            </a:fld>
            <a:endParaRPr lang="en-US"/>
          </a:p>
        </p:txBody>
      </p:sp>
      <p:pic>
        <p:nvPicPr>
          <p:cNvPr id="6" name="Picture 5">
            <a:extLst>
              <a:ext uri="{FF2B5EF4-FFF2-40B4-BE49-F238E27FC236}">
                <a16:creationId xmlns:a16="http://schemas.microsoft.com/office/drawing/2014/main" id="{EC0703E3-B9FD-4D02-A73A-DEEDB0AB55AF}"/>
              </a:ext>
            </a:extLst>
          </p:cNvPr>
          <p:cNvPicPr>
            <a:picLocks noChangeAspect="1"/>
          </p:cNvPicPr>
          <p:nvPr/>
        </p:nvPicPr>
        <p:blipFill>
          <a:blip r:embed="rId2"/>
          <a:stretch>
            <a:fillRect/>
          </a:stretch>
        </p:blipFill>
        <p:spPr>
          <a:xfrm>
            <a:off x="6618491" y="1388258"/>
            <a:ext cx="5310553" cy="5070528"/>
          </a:xfrm>
          <a:prstGeom prst="rect">
            <a:avLst/>
          </a:prstGeom>
          <a:ln w="22225">
            <a:solidFill>
              <a:schemeClr val="accent1"/>
            </a:solidFill>
          </a:ln>
        </p:spPr>
      </p:pic>
      <p:cxnSp>
        <p:nvCxnSpPr>
          <p:cNvPr id="8" name="Straight Arrow Connector 7">
            <a:extLst>
              <a:ext uri="{FF2B5EF4-FFF2-40B4-BE49-F238E27FC236}">
                <a16:creationId xmlns:a16="http://schemas.microsoft.com/office/drawing/2014/main" id="{2781F0C3-4092-4072-AC87-34EC8164FD06}"/>
              </a:ext>
            </a:extLst>
          </p:cNvPr>
          <p:cNvCxnSpPr>
            <a:cxnSpLocks/>
          </p:cNvCxnSpPr>
          <p:nvPr/>
        </p:nvCxnSpPr>
        <p:spPr>
          <a:xfrm>
            <a:off x="5010912" y="4032504"/>
            <a:ext cx="28437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509A05D-F0F2-4611-AF82-9DE2721BBFEC}"/>
              </a:ext>
            </a:extLst>
          </p:cNvPr>
          <p:cNvCxnSpPr/>
          <p:nvPr/>
        </p:nvCxnSpPr>
        <p:spPr>
          <a:xfrm flipV="1">
            <a:off x="5020056" y="4032504"/>
            <a:ext cx="0" cy="65836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1368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74E8-F658-4251-9F19-0CA896441874}"/>
              </a:ext>
            </a:extLst>
          </p:cNvPr>
          <p:cNvSpPr>
            <a:spLocks noGrp="1"/>
          </p:cNvSpPr>
          <p:nvPr>
            <p:ph type="title"/>
          </p:nvPr>
        </p:nvSpPr>
        <p:spPr/>
        <p:txBody>
          <a:bodyPr/>
          <a:lstStyle/>
          <a:p>
            <a:r>
              <a:rPr lang="en-MY" dirty="0"/>
              <a:t>Import font-awesome CDN in Laravel layout</a:t>
            </a:r>
          </a:p>
        </p:txBody>
      </p:sp>
      <p:sp>
        <p:nvSpPr>
          <p:cNvPr id="4" name="Footer Placeholder 3">
            <a:extLst>
              <a:ext uri="{FF2B5EF4-FFF2-40B4-BE49-F238E27FC236}">
                <a16:creationId xmlns:a16="http://schemas.microsoft.com/office/drawing/2014/main" id="{91B8C3C5-AE23-473E-974B-9FE64F1218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5ADFAAD-E8F5-41E0-B7D4-FC2DC853E443}"/>
              </a:ext>
            </a:extLst>
          </p:cNvPr>
          <p:cNvSpPr>
            <a:spLocks noGrp="1"/>
          </p:cNvSpPr>
          <p:nvPr>
            <p:ph type="sldNum" sz="quarter" idx="12"/>
          </p:nvPr>
        </p:nvSpPr>
        <p:spPr/>
        <p:txBody>
          <a:bodyPr/>
          <a:lstStyle/>
          <a:p>
            <a:fld id="{9860EDB8-5305-433F-BE41-D7A86D811DB3}" type="slidenum">
              <a:rPr lang="en-US" smtClean="0"/>
              <a:pPr/>
              <a:t>104</a:t>
            </a:fld>
            <a:endParaRPr lang="en-US"/>
          </a:p>
        </p:txBody>
      </p:sp>
      <p:pic>
        <p:nvPicPr>
          <p:cNvPr id="6" name="Picture 5">
            <a:extLst>
              <a:ext uri="{FF2B5EF4-FFF2-40B4-BE49-F238E27FC236}">
                <a16:creationId xmlns:a16="http://schemas.microsoft.com/office/drawing/2014/main" id="{DAD326B7-F7A1-467B-B382-1C2CFD7B255F}"/>
              </a:ext>
            </a:extLst>
          </p:cNvPr>
          <p:cNvPicPr>
            <a:picLocks noChangeAspect="1"/>
          </p:cNvPicPr>
          <p:nvPr/>
        </p:nvPicPr>
        <p:blipFill>
          <a:blip r:embed="rId2"/>
          <a:stretch>
            <a:fillRect/>
          </a:stretch>
        </p:blipFill>
        <p:spPr>
          <a:xfrm>
            <a:off x="0" y="2171783"/>
            <a:ext cx="12192000" cy="2514433"/>
          </a:xfrm>
          <a:prstGeom prst="rect">
            <a:avLst/>
          </a:prstGeom>
        </p:spPr>
      </p:pic>
    </p:spTree>
    <p:extLst>
      <p:ext uri="{BB962C8B-B14F-4D97-AF65-F5344CB8AC3E}">
        <p14:creationId xmlns:p14="http://schemas.microsoft.com/office/powerpoint/2010/main" val="2014651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2CD-33FB-4440-80ED-83280C260A41}"/>
              </a:ext>
            </a:extLst>
          </p:cNvPr>
          <p:cNvSpPr>
            <a:spLocks noGrp="1"/>
          </p:cNvSpPr>
          <p:nvPr>
            <p:ph type="title"/>
          </p:nvPr>
        </p:nvSpPr>
        <p:spPr/>
        <p:txBody>
          <a:bodyPr/>
          <a:lstStyle/>
          <a:p>
            <a:pPr marL="285750" indent="-285750">
              <a:buFont typeface="Arial" panose="020B0604020202020204" pitchFamily="34" charset="0"/>
              <a:buChar char="•"/>
            </a:pPr>
            <a:r>
              <a:rPr lang="en-MY" b="1" dirty="0"/>
              <a:t>https://www.bootstrapcdn.com/fontawesome/</a:t>
            </a:r>
          </a:p>
        </p:txBody>
      </p:sp>
      <p:sp>
        <p:nvSpPr>
          <p:cNvPr id="4" name="Footer Placeholder 3">
            <a:extLst>
              <a:ext uri="{FF2B5EF4-FFF2-40B4-BE49-F238E27FC236}">
                <a16:creationId xmlns:a16="http://schemas.microsoft.com/office/drawing/2014/main" id="{49D4055F-AABB-4971-B264-8E230EB9F6E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E1EE6B-307B-4A7B-8903-F963E60D5DE5}"/>
              </a:ext>
            </a:extLst>
          </p:cNvPr>
          <p:cNvSpPr>
            <a:spLocks noGrp="1"/>
          </p:cNvSpPr>
          <p:nvPr>
            <p:ph type="sldNum" sz="quarter" idx="12"/>
          </p:nvPr>
        </p:nvSpPr>
        <p:spPr/>
        <p:txBody>
          <a:bodyPr/>
          <a:lstStyle/>
          <a:p>
            <a:fld id="{9860EDB8-5305-433F-BE41-D7A86D811DB3}" type="slidenum">
              <a:rPr lang="en-US" smtClean="0"/>
              <a:pPr/>
              <a:t>105</a:t>
            </a:fld>
            <a:endParaRPr lang="en-US"/>
          </a:p>
        </p:txBody>
      </p:sp>
      <p:pic>
        <p:nvPicPr>
          <p:cNvPr id="6" name="Picture 5">
            <a:extLst>
              <a:ext uri="{FF2B5EF4-FFF2-40B4-BE49-F238E27FC236}">
                <a16:creationId xmlns:a16="http://schemas.microsoft.com/office/drawing/2014/main" id="{7E681232-D97D-4951-83A4-F3EC4146769D}"/>
              </a:ext>
            </a:extLst>
          </p:cNvPr>
          <p:cNvPicPr>
            <a:picLocks noChangeAspect="1"/>
          </p:cNvPicPr>
          <p:nvPr/>
        </p:nvPicPr>
        <p:blipFill>
          <a:blip r:embed="rId2"/>
          <a:stretch>
            <a:fillRect/>
          </a:stretch>
        </p:blipFill>
        <p:spPr>
          <a:xfrm>
            <a:off x="3585440" y="1162642"/>
            <a:ext cx="7305063" cy="5695358"/>
          </a:xfrm>
          <a:prstGeom prst="rect">
            <a:avLst/>
          </a:prstGeom>
        </p:spPr>
      </p:pic>
    </p:spTree>
    <p:extLst>
      <p:ext uri="{BB962C8B-B14F-4D97-AF65-F5344CB8AC3E}">
        <p14:creationId xmlns:p14="http://schemas.microsoft.com/office/powerpoint/2010/main" val="34914013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FBE-52E7-48A6-A30B-323E9A4DC54D}"/>
              </a:ext>
            </a:extLst>
          </p:cNvPr>
          <p:cNvSpPr>
            <a:spLocks noGrp="1"/>
          </p:cNvSpPr>
          <p:nvPr>
            <p:ph type="title"/>
          </p:nvPr>
        </p:nvSpPr>
        <p:spPr/>
        <p:txBody>
          <a:bodyPr/>
          <a:lstStyle/>
          <a:p>
            <a:r>
              <a:rPr lang="en-MY" dirty="0"/>
              <a:t>Implement in buttons</a:t>
            </a:r>
          </a:p>
        </p:txBody>
      </p:sp>
      <p:sp>
        <p:nvSpPr>
          <p:cNvPr id="4" name="Footer Placeholder 3">
            <a:extLst>
              <a:ext uri="{FF2B5EF4-FFF2-40B4-BE49-F238E27FC236}">
                <a16:creationId xmlns:a16="http://schemas.microsoft.com/office/drawing/2014/main" id="{329E250E-B9B8-41C6-853D-01BED5EADED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1FDE16E-154F-4B3F-AD10-CA70E247473C}"/>
              </a:ext>
            </a:extLst>
          </p:cNvPr>
          <p:cNvSpPr>
            <a:spLocks noGrp="1"/>
          </p:cNvSpPr>
          <p:nvPr>
            <p:ph type="sldNum" sz="quarter" idx="12"/>
          </p:nvPr>
        </p:nvSpPr>
        <p:spPr/>
        <p:txBody>
          <a:bodyPr/>
          <a:lstStyle/>
          <a:p>
            <a:fld id="{9860EDB8-5305-433F-BE41-D7A86D811DB3}" type="slidenum">
              <a:rPr lang="en-US" smtClean="0"/>
              <a:pPr/>
              <a:t>106</a:t>
            </a:fld>
            <a:endParaRPr lang="en-US"/>
          </a:p>
        </p:txBody>
      </p:sp>
      <p:pic>
        <p:nvPicPr>
          <p:cNvPr id="6" name="Picture 5">
            <a:extLst>
              <a:ext uri="{FF2B5EF4-FFF2-40B4-BE49-F238E27FC236}">
                <a16:creationId xmlns:a16="http://schemas.microsoft.com/office/drawing/2014/main" id="{EE0F76F6-20E9-4D85-B9A9-C13AE122DD00}"/>
              </a:ext>
            </a:extLst>
          </p:cNvPr>
          <p:cNvPicPr>
            <a:picLocks noChangeAspect="1"/>
          </p:cNvPicPr>
          <p:nvPr/>
        </p:nvPicPr>
        <p:blipFill>
          <a:blip r:embed="rId2"/>
          <a:stretch>
            <a:fillRect/>
          </a:stretch>
        </p:blipFill>
        <p:spPr>
          <a:xfrm>
            <a:off x="2962656" y="1114770"/>
            <a:ext cx="7776029" cy="5743229"/>
          </a:xfrm>
          <a:prstGeom prst="rect">
            <a:avLst/>
          </a:prstGeom>
        </p:spPr>
      </p:pic>
    </p:spTree>
    <p:extLst>
      <p:ext uri="{BB962C8B-B14F-4D97-AF65-F5344CB8AC3E}">
        <p14:creationId xmlns:p14="http://schemas.microsoft.com/office/powerpoint/2010/main" val="2430585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107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205695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805554" y="2441249"/>
            <a:ext cx="9283483" cy="3562696"/>
          </a:xfrm>
        </p:spPr>
        <p:txBody>
          <a:bodyPr>
            <a:noAutofit/>
          </a:bodyPr>
          <a:lstStyle/>
          <a:p>
            <a:pPr algn="r"/>
            <a:r>
              <a:rPr lang="en-MY" sz="6600" b="1" dirty="0">
                <a:solidFill>
                  <a:schemeClr val="bg1"/>
                </a:solidFill>
              </a:rPr>
              <a:t>Laravel t15</a:t>
            </a:r>
            <a:r>
              <a:rPr lang="en-MY" sz="4000" b="1" dirty="0">
                <a:solidFill>
                  <a:schemeClr val="bg1"/>
                </a:solidFill>
              </a:rPr>
              <a:t> </a:t>
            </a:r>
            <a:br>
              <a:rPr lang="en-MY" sz="7200" b="1" dirty="0">
                <a:solidFill>
                  <a:schemeClr val="bg1"/>
                </a:solidFill>
              </a:rPr>
            </a:br>
            <a:r>
              <a:rPr lang="en-MY" sz="9600" b="1" dirty="0">
                <a:solidFill>
                  <a:schemeClr val="bg1"/>
                </a:solidFill>
              </a:rPr>
              <a:t>Edit/Update</a:t>
            </a:r>
            <a:br>
              <a:rPr lang="en-MY" sz="4000" b="1" dirty="0">
                <a:solidFill>
                  <a:schemeClr val="bg1"/>
                </a:solidFill>
              </a:rPr>
            </a:br>
            <a:r>
              <a:rPr lang="en-MY" sz="4000" b="1" dirty="0">
                <a:solidFill>
                  <a:schemeClr val="bg1"/>
                </a:solidFill>
              </a:rPr>
              <a:t>(Kemaskini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28333" y="3279847"/>
            <a:ext cx="2206799" cy="2369281"/>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0" y="854055"/>
            <a:ext cx="2224317" cy="222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4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99B-4E49-45E5-B788-DFA46F869BBC}"/>
              </a:ext>
            </a:extLst>
          </p:cNvPr>
          <p:cNvSpPr>
            <a:spLocks noGrp="1"/>
          </p:cNvSpPr>
          <p:nvPr>
            <p:ph type="title"/>
          </p:nvPr>
        </p:nvSpPr>
        <p:spPr/>
        <p:txBody>
          <a:bodyPr/>
          <a:lstStyle/>
          <a:p>
            <a:r>
              <a:rPr lang="en-MY" dirty="0"/>
              <a:t>UPDATE RECORD PROCESS</a:t>
            </a:r>
          </a:p>
        </p:txBody>
      </p:sp>
      <p:sp>
        <p:nvSpPr>
          <p:cNvPr id="4" name="Date Placeholder 3">
            <a:extLst>
              <a:ext uri="{FF2B5EF4-FFF2-40B4-BE49-F238E27FC236}">
                <a16:creationId xmlns:a16="http://schemas.microsoft.com/office/drawing/2014/main" id="{FD512D01-8AB1-47D0-8443-77119C29D34D}"/>
              </a:ext>
            </a:extLst>
          </p:cNvPr>
          <p:cNvSpPr>
            <a:spLocks noGrp="1"/>
          </p:cNvSpPr>
          <p:nvPr>
            <p:ph type="dt" sz="half" idx="10"/>
          </p:nvPr>
        </p:nvSpPr>
        <p:spPr/>
        <p:txBody>
          <a:bodyPr/>
          <a:lstStyle/>
          <a:p>
            <a:fld id="{51021921-10ED-48C2-B180-2FB4CFD04BFB}" type="datetime1">
              <a:rPr lang="en-US" smtClean="0"/>
              <a:t>4/12/2020</a:t>
            </a:fld>
            <a:endParaRPr lang="en-US" dirty="0"/>
          </a:p>
        </p:txBody>
      </p:sp>
      <p:sp>
        <p:nvSpPr>
          <p:cNvPr id="5" name="Footer Placeholder 4">
            <a:extLst>
              <a:ext uri="{FF2B5EF4-FFF2-40B4-BE49-F238E27FC236}">
                <a16:creationId xmlns:a16="http://schemas.microsoft.com/office/drawing/2014/main" id="{165ACF2A-D634-440C-A910-5A3B01CAD2A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630FE7D2-D0A7-4EF5-8EC1-CEC8B55A81C1}"/>
              </a:ext>
            </a:extLst>
          </p:cNvPr>
          <p:cNvSpPr>
            <a:spLocks noGrp="1"/>
          </p:cNvSpPr>
          <p:nvPr>
            <p:ph type="sldNum" sz="quarter" idx="12"/>
          </p:nvPr>
        </p:nvSpPr>
        <p:spPr/>
        <p:txBody>
          <a:bodyPr/>
          <a:lstStyle/>
          <a:p>
            <a:fld id="{4FAB73BC-B049-4115-A692-8D63A059BFB8}" type="slidenum">
              <a:rPr lang="en-US" smtClean="0"/>
              <a:t>109</a:t>
            </a:fld>
            <a:endParaRPr lang="en-US" dirty="0"/>
          </a:p>
        </p:txBody>
      </p:sp>
      <p:pic>
        <p:nvPicPr>
          <p:cNvPr id="7" name="Picture 6">
            <a:extLst>
              <a:ext uri="{FF2B5EF4-FFF2-40B4-BE49-F238E27FC236}">
                <a16:creationId xmlns:a16="http://schemas.microsoft.com/office/drawing/2014/main" id="{E390B5DE-4ED1-43E9-8180-84E55A800DDF}"/>
              </a:ext>
            </a:extLst>
          </p:cNvPr>
          <p:cNvPicPr>
            <a:picLocks noChangeAspect="1"/>
          </p:cNvPicPr>
          <p:nvPr/>
        </p:nvPicPr>
        <p:blipFill>
          <a:blip r:embed="rId2"/>
          <a:stretch>
            <a:fillRect/>
          </a:stretch>
        </p:blipFill>
        <p:spPr>
          <a:xfrm>
            <a:off x="1999281" y="1207290"/>
            <a:ext cx="9611694" cy="5212559"/>
          </a:xfrm>
          <a:prstGeom prst="rect">
            <a:avLst/>
          </a:prstGeom>
        </p:spPr>
      </p:pic>
      <p:sp>
        <p:nvSpPr>
          <p:cNvPr id="8" name="TextBox 7">
            <a:extLst>
              <a:ext uri="{FF2B5EF4-FFF2-40B4-BE49-F238E27FC236}">
                <a16:creationId xmlns:a16="http://schemas.microsoft.com/office/drawing/2014/main" id="{95DF5AAC-8022-4A92-AC3F-BEDCB7385437}"/>
              </a:ext>
            </a:extLst>
          </p:cNvPr>
          <p:cNvSpPr txBox="1"/>
          <p:nvPr/>
        </p:nvSpPr>
        <p:spPr>
          <a:xfrm>
            <a:off x="2688336" y="1689315"/>
            <a:ext cx="2480348" cy="461665"/>
          </a:xfrm>
          <a:prstGeom prst="rect">
            <a:avLst/>
          </a:prstGeom>
          <a:solidFill>
            <a:schemeClr val="bg1"/>
          </a:solidFill>
        </p:spPr>
        <p:txBody>
          <a:bodyPr wrap="square" rtlCol="0">
            <a:spAutoFit/>
          </a:bodyPr>
          <a:lstStyle/>
          <a:p>
            <a:r>
              <a:rPr lang="en-MY" sz="2400" b="1" dirty="0"/>
              <a:t>Index (choose )</a:t>
            </a:r>
          </a:p>
        </p:txBody>
      </p:sp>
      <p:sp>
        <p:nvSpPr>
          <p:cNvPr id="10" name="TextBox 9">
            <a:extLst>
              <a:ext uri="{FF2B5EF4-FFF2-40B4-BE49-F238E27FC236}">
                <a16:creationId xmlns:a16="http://schemas.microsoft.com/office/drawing/2014/main" id="{612D85C5-4F65-45DE-9724-075CC83C4967}"/>
              </a:ext>
            </a:extLst>
          </p:cNvPr>
          <p:cNvSpPr txBox="1"/>
          <p:nvPr/>
        </p:nvSpPr>
        <p:spPr>
          <a:xfrm>
            <a:off x="3444535" y="3234873"/>
            <a:ext cx="1517250" cy="461665"/>
          </a:xfrm>
          <a:prstGeom prst="rect">
            <a:avLst/>
          </a:prstGeom>
          <a:solidFill>
            <a:schemeClr val="bg1"/>
          </a:solidFill>
        </p:spPr>
        <p:txBody>
          <a:bodyPr wrap="square" rtlCol="0">
            <a:spAutoFit/>
          </a:bodyPr>
          <a:lstStyle/>
          <a:p>
            <a:r>
              <a:rPr lang="en-MY" sz="2400" b="1" dirty="0">
                <a:solidFill>
                  <a:schemeClr val="bg1"/>
                </a:solidFill>
              </a:rPr>
              <a:t>           </a:t>
            </a:r>
            <a:r>
              <a:rPr lang="en-MY" sz="2400" b="1" dirty="0"/>
              <a:t>id</a:t>
            </a:r>
          </a:p>
        </p:txBody>
      </p:sp>
      <p:sp>
        <p:nvSpPr>
          <p:cNvPr id="11" name="TextBox 10">
            <a:extLst>
              <a:ext uri="{FF2B5EF4-FFF2-40B4-BE49-F238E27FC236}">
                <a16:creationId xmlns:a16="http://schemas.microsoft.com/office/drawing/2014/main" id="{142E8DD4-A4B0-4CEA-8334-2E02E9EBF99D}"/>
              </a:ext>
            </a:extLst>
          </p:cNvPr>
          <p:cNvSpPr txBox="1"/>
          <p:nvPr/>
        </p:nvSpPr>
        <p:spPr>
          <a:xfrm>
            <a:off x="6487369" y="5065065"/>
            <a:ext cx="1517250" cy="461665"/>
          </a:xfrm>
          <a:prstGeom prst="rect">
            <a:avLst/>
          </a:prstGeom>
          <a:solidFill>
            <a:schemeClr val="bg1"/>
          </a:solidFill>
        </p:spPr>
        <p:txBody>
          <a:bodyPr wrap="square" rtlCol="0">
            <a:spAutoFit/>
          </a:bodyPr>
          <a:lstStyle/>
          <a:p>
            <a:r>
              <a:rPr lang="en-MY" sz="2400" b="1" dirty="0"/>
              <a:t>           id</a:t>
            </a:r>
          </a:p>
        </p:txBody>
      </p:sp>
      <p:sp>
        <p:nvSpPr>
          <p:cNvPr id="12" name="TextBox 11">
            <a:extLst>
              <a:ext uri="{FF2B5EF4-FFF2-40B4-BE49-F238E27FC236}">
                <a16:creationId xmlns:a16="http://schemas.microsoft.com/office/drawing/2014/main" id="{428D69AD-8836-4E3F-B75D-FAB56D009836}"/>
              </a:ext>
            </a:extLst>
          </p:cNvPr>
          <p:cNvSpPr txBox="1"/>
          <p:nvPr/>
        </p:nvSpPr>
        <p:spPr>
          <a:xfrm>
            <a:off x="5596852" y="3364819"/>
            <a:ext cx="2480348" cy="461665"/>
          </a:xfrm>
          <a:prstGeom prst="rect">
            <a:avLst/>
          </a:prstGeom>
          <a:solidFill>
            <a:schemeClr val="bg1"/>
          </a:solidFill>
        </p:spPr>
        <p:txBody>
          <a:bodyPr wrap="square" rtlCol="0">
            <a:spAutoFit/>
          </a:bodyPr>
          <a:lstStyle/>
          <a:p>
            <a:r>
              <a:rPr lang="en-MY" sz="2400" b="1" dirty="0"/>
              <a:t>Edit (form)</a:t>
            </a:r>
          </a:p>
        </p:txBody>
      </p:sp>
      <p:sp>
        <p:nvSpPr>
          <p:cNvPr id="13" name="TextBox 12">
            <a:extLst>
              <a:ext uri="{FF2B5EF4-FFF2-40B4-BE49-F238E27FC236}">
                <a16:creationId xmlns:a16="http://schemas.microsoft.com/office/drawing/2014/main" id="{DC407CB7-91BD-4633-985E-5963254402F2}"/>
              </a:ext>
            </a:extLst>
          </p:cNvPr>
          <p:cNvSpPr txBox="1"/>
          <p:nvPr/>
        </p:nvSpPr>
        <p:spPr>
          <a:xfrm>
            <a:off x="8475326" y="5419877"/>
            <a:ext cx="2480348" cy="461665"/>
          </a:xfrm>
          <a:prstGeom prst="rect">
            <a:avLst/>
          </a:prstGeom>
          <a:solidFill>
            <a:schemeClr val="bg1"/>
          </a:solidFill>
        </p:spPr>
        <p:txBody>
          <a:bodyPr wrap="square" rtlCol="0">
            <a:spAutoFit/>
          </a:bodyPr>
          <a:lstStyle/>
          <a:p>
            <a:r>
              <a:rPr lang="en-MY" sz="2400" b="1" dirty="0"/>
              <a:t>Update (save)</a:t>
            </a:r>
          </a:p>
        </p:txBody>
      </p:sp>
    </p:spTree>
    <p:extLst>
      <p:ext uri="{BB962C8B-B14F-4D97-AF65-F5344CB8AC3E}">
        <p14:creationId xmlns:p14="http://schemas.microsoft.com/office/powerpoint/2010/main" val="3466887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3087-D288-9843-99B7-59B1B6C710AD}"/>
              </a:ext>
            </a:extLst>
          </p:cNvPr>
          <p:cNvSpPr>
            <a:spLocks noGrp="1"/>
          </p:cNvSpPr>
          <p:nvPr>
            <p:ph type="title"/>
          </p:nvPr>
        </p:nvSpPr>
        <p:spPr/>
        <p:txBody>
          <a:bodyPr/>
          <a:lstStyle/>
          <a:p>
            <a:r>
              <a:rPr lang="en-US" dirty="0"/>
              <a:t>Turn On </a:t>
            </a:r>
            <a:r>
              <a:rPr lang="en-US" dirty="0" err="1"/>
              <a:t>Laragon</a:t>
            </a:r>
            <a:endParaRPr lang="en-US" dirty="0"/>
          </a:p>
        </p:txBody>
      </p:sp>
      <p:pic>
        <p:nvPicPr>
          <p:cNvPr id="4" name="Content Placeholder 3" descr="A screenshot of a cell phone&#10;&#10;Description generated with very high confidence">
            <a:extLst>
              <a:ext uri="{FF2B5EF4-FFF2-40B4-BE49-F238E27FC236}">
                <a16:creationId xmlns:a16="http://schemas.microsoft.com/office/drawing/2014/main" id="{E4691549-1197-EE4B-9089-A23B3BBB1DA5}"/>
              </a:ext>
            </a:extLst>
          </p:cNvPr>
          <p:cNvPicPr>
            <a:picLocks noChangeAspect="1"/>
          </p:cNvPicPr>
          <p:nvPr/>
        </p:nvPicPr>
        <p:blipFill>
          <a:blip r:embed="rId2"/>
          <a:stretch>
            <a:fillRect/>
          </a:stretch>
        </p:blipFill>
        <p:spPr>
          <a:xfrm>
            <a:off x="604434" y="1551405"/>
            <a:ext cx="7424791"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
        <p:nvSpPr>
          <p:cNvPr id="5" name="TextBox 4">
            <a:extLst>
              <a:ext uri="{FF2B5EF4-FFF2-40B4-BE49-F238E27FC236}">
                <a16:creationId xmlns:a16="http://schemas.microsoft.com/office/drawing/2014/main" id="{A9D1FBD2-C60F-124E-AD0A-CF65F73AFD19}"/>
              </a:ext>
            </a:extLst>
          </p:cNvPr>
          <p:cNvSpPr txBox="1"/>
          <p:nvPr/>
        </p:nvSpPr>
        <p:spPr>
          <a:xfrm>
            <a:off x="8778240" y="2715065"/>
            <a:ext cx="2926080" cy="923330"/>
          </a:xfrm>
          <a:prstGeom prst="rect">
            <a:avLst/>
          </a:prstGeom>
          <a:noFill/>
        </p:spPr>
        <p:txBody>
          <a:bodyPr wrap="square" rtlCol="0">
            <a:spAutoFit/>
          </a:bodyPr>
          <a:lstStyle/>
          <a:p>
            <a:r>
              <a:rPr lang="en-US" dirty="0"/>
              <a:t>By default </a:t>
            </a:r>
            <a:r>
              <a:rPr lang="en-US" dirty="0" err="1"/>
              <a:t>Laragon</a:t>
            </a:r>
            <a:r>
              <a:rPr lang="en-US" dirty="0"/>
              <a:t> will served port 80 for Apache and port 3306 for DB</a:t>
            </a:r>
          </a:p>
        </p:txBody>
      </p:sp>
      <p:sp>
        <p:nvSpPr>
          <p:cNvPr id="3" name="Footer Placeholder 2">
            <a:extLst>
              <a:ext uri="{FF2B5EF4-FFF2-40B4-BE49-F238E27FC236}">
                <a16:creationId xmlns:a16="http://schemas.microsoft.com/office/drawing/2014/main" id="{5DBE6E71-67CF-46FB-A655-11F2D2E4BD2A}"/>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30DFB814-6E26-41EA-AD55-F14F6A0C908F}"/>
              </a:ext>
            </a:extLst>
          </p:cNvPr>
          <p:cNvSpPr>
            <a:spLocks noGrp="1"/>
          </p:cNvSpPr>
          <p:nvPr>
            <p:ph type="sldNum" sz="quarter" idx="12"/>
          </p:nvPr>
        </p:nvSpPr>
        <p:spPr/>
        <p:txBody>
          <a:bodyPr/>
          <a:lstStyle/>
          <a:p>
            <a:fld id="{9860EDB8-5305-433F-BE41-D7A86D811DB3}" type="slidenum">
              <a:rPr lang="en-US" smtClean="0"/>
              <a:pPr/>
              <a:t>11</a:t>
            </a:fld>
            <a:endParaRPr lang="en-US"/>
          </a:p>
        </p:txBody>
      </p:sp>
    </p:spTree>
    <p:extLst>
      <p:ext uri="{BB962C8B-B14F-4D97-AF65-F5344CB8AC3E}">
        <p14:creationId xmlns:p14="http://schemas.microsoft.com/office/powerpoint/2010/main" val="22403777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110</a:t>
            </a:fld>
            <a:endParaRPr lang="en-US" dirty="0"/>
          </a:p>
        </p:txBody>
      </p:sp>
    </p:spTree>
    <p:extLst>
      <p:ext uri="{BB962C8B-B14F-4D97-AF65-F5344CB8AC3E}">
        <p14:creationId xmlns:p14="http://schemas.microsoft.com/office/powerpoint/2010/main" val="1552333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111</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2900125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Edit</a:t>
            </a:r>
          </a:p>
        </p:txBody>
      </p:sp>
      <p:pic>
        <p:nvPicPr>
          <p:cNvPr id="4" name="Picture 3">
            <a:extLst>
              <a:ext uri="{FF2B5EF4-FFF2-40B4-BE49-F238E27FC236}">
                <a16:creationId xmlns:a16="http://schemas.microsoft.com/office/drawing/2014/main" id="{7C96B12C-CF4F-A24D-B794-F84C1540DFBC}"/>
              </a:ext>
            </a:extLst>
          </p:cNvPr>
          <p:cNvPicPr>
            <a:picLocks noChangeAspect="1"/>
          </p:cNvPicPr>
          <p:nvPr/>
        </p:nvPicPr>
        <p:blipFill>
          <a:blip r:embed="rId2"/>
          <a:stretch>
            <a:fillRect/>
          </a:stretch>
        </p:blipFill>
        <p:spPr>
          <a:xfrm>
            <a:off x="361512" y="1340287"/>
            <a:ext cx="10992288" cy="3646157"/>
          </a:xfrm>
          <a:prstGeom prst="rect">
            <a:avLst/>
          </a:prstGeom>
        </p:spPr>
      </p:pic>
      <p:sp>
        <p:nvSpPr>
          <p:cNvPr id="5" name="Footer Placeholder 4">
            <a:extLst>
              <a:ext uri="{FF2B5EF4-FFF2-40B4-BE49-F238E27FC236}">
                <a16:creationId xmlns:a16="http://schemas.microsoft.com/office/drawing/2014/main" id="{DFD6E24B-B921-4AA9-B4C5-B2D0B2F98E58}"/>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AAF9E3EB-DB7F-463D-8946-4B67BB37A73D}"/>
              </a:ext>
            </a:extLst>
          </p:cNvPr>
          <p:cNvSpPr>
            <a:spLocks noGrp="1"/>
          </p:cNvSpPr>
          <p:nvPr>
            <p:ph type="sldNum" sz="quarter" idx="12"/>
          </p:nvPr>
        </p:nvSpPr>
        <p:spPr/>
        <p:txBody>
          <a:bodyPr/>
          <a:lstStyle/>
          <a:p>
            <a:fld id="{9860EDB8-5305-433F-BE41-D7A86D811DB3}" type="slidenum">
              <a:rPr lang="en-US" smtClean="0"/>
              <a:pPr/>
              <a:t>112</a:t>
            </a:fld>
            <a:endParaRPr lang="en-US"/>
          </a:p>
        </p:txBody>
      </p:sp>
      <p:pic>
        <p:nvPicPr>
          <p:cNvPr id="3" name="Picture 2">
            <a:extLst>
              <a:ext uri="{FF2B5EF4-FFF2-40B4-BE49-F238E27FC236}">
                <a16:creationId xmlns:a16="http://schemas.microsoft.com/office/drawing/2014/main" id="{5A46546F-A1FE-E740-B2DD-8FF53A12D559}"/>
              </a:ext>
            </a:extLst>
          </p:cNvPr>
          <p:cNvPicPr>
            <a:picLocks noChangeAspect="1"/>
          </p:cNvPicPr>
          <p:nvPr/>
        </p:nvPicPr>
        <p:blipFill>
          <a:blip r:embed="rId3"/>
          <a:stretch>
            <a:fillRect/>
          </a:stretch>
        </p:blipFill>
        <p:spPr>
          <a:xfrm>
            <a:off x="1731371" y="3953743"/>
            <a:ext cx="10330812" cy="1929095"/>
          </a:xfrm>
          <a:prstGeom prst="rect">
            <a:avLst/>
          </a:prstGeom>
        </p:spPr>
      </p:pic>
    </p:spTree>
    <p:extLst>
      <p:ext uri="{BB962C8B-B14F-4D97-AF65-F5344CB8AC3E}">
        <p14:creationId xmlns:p14="http://schemas.microsoft.com/office/powerpoint/2010/main" val="21481513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Edit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91782" y="1825625"/>
            <a:ext cx="10540793" cy="4351338"/>
          </a:xfrm>
        </p:spPr>
        <p:txBody>
          <a:bodyPr>
            <a:normAutofit/>
          </a:bodyPr>
          <a:lstStyle/>
          <a:p>
            <a:r>
              <a:rPr lang="en-US" sz="2800" dirty="0"/>
              <a:t>Views are stored in the </a:t>
            </a:r>
            <a:br>
              <a:rPr lang="en-US" sz="2800" dirty="0"/>
            </a:br>
            <a:r>
              <a:rPr lang="en-US" sz="2800" dirty="0"/>
              <a:t>resources/views directory</a:t>
            </a:r>
          </a:p>
          <a:p>
            <a:endParaRPr lang="en-US" sz="2800" dirty="0"/>
          </a:p>
          <a:p>
            <a:r>
              <a:rPr lang="en-US" sz="2800" dirty="0"/>
              <a:t>Go to </a:t>
            </a:r>
          </a:p>
          <a:p>
            <a:r>
              <a:rPr lang="en-US" sz="2800" dirty="0"/>
              <a:t>resources/views/trainings/edit.blade.php</a:t>
            </a:r>
          </a:p>
        </p:txBody>
      </p:sp>
      <p:sp>
        <p:nvSpPr>
          <p:cNvPr id="5" name="Footer Placeholder 4">
            <a:extLst>
              <a:ext uri="{FF2B5EF4-FFF2-40B4-BE49-F238E27FC236}">
                <a16:creationId xmlns:a16="http://schemas.microsoft.com/office/drawing/2014/main" id="{FB055AD5-603A-4C62-B279-D53F59124E07}"/>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119A9BB-636E-4C19-872B-C593112B3507}"/>
              </a:ext>
            </a:extLst>
          </p:cNvPr>
          <p:cNvSpPr>
            <a:spLocks noGrp="1"/>
          </p:cNvSpPr>
          <p:nvPr>
            <p:ph type="sldNum" sz="quarter" idx="12"/>
          </p:nvPr>
        </p:nvSpPr>
        <p:spPr/>
        <p:txBody>
          <a:bodyPr/>
          <a:lstStyle/>
          <a:p>
            <a:fld id="{9860EDB8-5305-433F-BE41-D7A86D811DB3}" type="slidenum">
              <a:rPr lang="en-US" smtClean="0"/>
              <a:pPr/>
              <a:t>113</a:t>
            </a:fld>
            <a:endParaRPr lang="en-US"/>
          </a:p>
        </p:txBody>
      </p:sp>
    </p:spTree>
    <p:extLst>
      <p:ext uri="{BB962C8B-B14F-4D97-AF65-F5344CB8AC3E}">
        <p14:creationId xmlns:p14="http://schemas.microsoft.com/office/powerpoint/2010/main" val="4230147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A1D-D92E-406F-B1B5-438A4E7B3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159555C-90CF-44A8-A79E-BE887C9E429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EF7ED10-26E9-4FFE-94D1-CEE59E448A8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481D35-6C8E-447E-9089-BF7440070B7E}"/>
              </a:ext>
            </a:extLst>
          </p:cNvPr>
          <p:cNvSpPr>
            <a:spLocks noGrp="1"/>
          </p:cNvSpPr>
          <p:nvPr>
            <p:ph type="sldNum" sz="quarter" idx="12"/>
          </p:nvPr>
        </p:nvSpPr>
        <p:spPr/>
        <p:txBody>
          <a:bodyPr/>
          <a:lstStyle/>
          <a:p>
            <a:fld id="{9860EDB8-5305-433F-BE41-D7A86D811DB3}" type="slidenum">
              <a:rPr lang="en-US" smtClean="0"/>
              <a:pPr/>
              <a:t>114</a:t>
            </a:fld>
            <a:endParaRPr lang="en-US"/>
          </a:p>
        </p:txBody>
      </p:sp>
      <p:pic>
        <p:nvPicPr>
          <p:cNvPr id="6" name="Picture 5">
            <a:extLst>
              <a:ext uri="{FF2B5EF4-FFF2-40B4-BE49-F238E27FC236}">
                <a16:creationId xmlns:a16="http://schemas.microsoft.com/office/drawing/2014/main" id="{F6F00B4B-B4C2-4A68-8E27-B46BFC5A3506}"/>
              </a:ext>
            </a:extLst>
          </p:cNvPr>
          <p:cNvPicPr>
            <a:picLocks noChangeAspect="1"/>
          </p:cNvPicPr>
          <p:nvPr/>
        </p:nvPicPr>
        <p:blipFill>
          <a:blip r:embed="rId2"/>
          <a:stretch>
            <a:fillRect/>
          </a:stretch>
        </p:blipFill>
        <p:spPr>
          <a:xfrm>
            <a:off x="838200" y="1358415"/>
            <a:ext cx="10311422" cy="5320734"/>
          </a:xfrm>
          <a:prstGeom prst="rect">
            <a:avLst/>
          </a:prstGeom>
        </p:spPr>
      </p:pic>
    </p:spTree>
    <p:extLst>
      <p:ext uri="{BB962C8B-B14F-4D97-AF65-F5344CB8AC3E}">
        <p14:creationId xmlns:p14="http://schemas.microsoft.com/office/powerpoint/2010/main" val="18377490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Update</a:t>
            </a:r>
          </a:p>
        </p:txBody>
      </p:sp>
      <p:pic>
        <p:nvPicPr>
          <p:cNvPr id="3" name="Picture 2">
            <a:extLst>
              <a:ext uri="{FF2B5EF4-FFF2-40B4-BE49-F238E27FC236}">
                <a16:creationId xmlns:a16="http://schemas.microsoft.com/office/drawing/2014/main" id="{A04FF4DD-459F-4F43-AF34-632B7FFA9628}"/>
              </a:ext>
            </a:extLst>
          </p:cNvPr>
          <p:cNvPicPr>
            <a:picLocks noChangeAspect="1"/>
          </p:cNvPicPr>
          <p:nvPr/>
        </p:nvPicPr>
        <p:blipFill>
          <a:blip r:embed="rId2"/>
          <a:stretch>
            <a:fillRect/>
          </a:stretch>
        </p:blipFill>
        <p:spPr>
          <a:xfrm>
            <a:off x="1045869" y="1447143"/>
            <a:ext cx="10190402" cy="2282551"/>
          </a:xfrm>
          <a:prstGeom prst="rect">
            <a:avLst/>
          </a:prstGeom>
        </p:spPr>
      </p:pic>
      <p:sp>
        <p:nvSpPr>
          <p:cNvPr id="5" name="Footer Placeholder 4">
            <a:extLst>
              <a:ext uri="{FF2B5EF4-FFF2-40B4-BE49-F238E27FC236}">
                <a16:creationId xmlns:a16="http://schemas.microsoft.com/office/drawing/2014/main" id="{61C12731-4AF0-48D4-960D-1247D3D9C8A5}"/>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0F4ECB6-C50C-4C82-9A98-969BD0E02D73}"/>
              </a:ext>
            </a:extLst>
          </p:cNvPr>
          <p:cNvSpPr>
            <a:spLocks noGrp="1"/>
          </p:cNvSpPr>
          <p:nvPr>
            <p:ph type="sldNum" sz="quarter" idx="12"/>
          </p:nvPr>
        </p:nvSpPr>
        <p:spPr/>
        <p:txBody>
          <a:bodyPr/>
          <a:lstStyle/>
          <a:p>
            <a:fld id="{9860EDB8-5305-433F-BE41-D7A86D811DB3}" type="slidenum">
              <a:rPr lang="en-US" smtClean="0"/>
              <a:pPr/>
              <a:t>115</a:t>
            </a:fld>
            <a:endParaRPr lang="en-US"/>
          </a:p>
        </p:txBody>
      </p:sp>
      <p:pic>
        <p:nvPicPr>
          <p:cNvPr id="7" name="Picture 6">
            <a:extLst>
              <a:ext uri="{FF2B5EF4-FFF2-40B4-BE49-F238E27FC236}">
                <a16:creationId xmlns:a16="http://schemas.microsoft.com/office/drawing/2014/main" id="{C7F26A34-076C-45EA-BF10-E887F28297F6}"/>
              </a:ext>
            </a:extLst>
          </p:cNvPr>
          <p:cNvPicPr>
            <a:picLocks noChangeAspect="1"/>
          </p:cNvPicPr>
          <p:nvPr/>
        </p:nvPicPr>
        <p:blipFill rotWithShape="1">
          <a:blip r:embed="rId3"/>
          <a:srcRect t="17627" r="4957" b="26102"/>
          <a:stretch/>
        </p:blipFill>
        <p:spPr>
          <a:xfrm>
            <a:off x="2146515" y="3526458"/>
            <a:ext cx="9944100" cy="3311744"/>
          </a:xfrm>
          <a:prstGeom prst="rect">
            <a:avLst/>
          </a:prstGeom>
        </p:spPr>
      </p:pic>
    </p:spTree>
    <p:extLst>
      <p:ext uri="{BB962C8B-B14F-4D97-AF65-F5344CB8AC3E}">
        <p14:creationId xmlns:p14="http://schemas.microsoft.com/office/powerpoint/2010/main" val="14360664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B03-3FC4-471D-BB3B-DA34372A5073}"/>
              </a:ext>
            </a:extLst>
          </p:cNvPr>
          <p:cNvSpPr>
            <a:spLocks noGrp="1"/>
          </p:cNvSpPr>
          <p:nvPr>
            <p:ph type="title"/>
          </p:nvPr>
        </p:nvSpPr>
        <p:spPr/>
        <p:txBody>
          <a:bodyPr/>
          <a:lstStyle/>
          <a:p>
            <a:r>
              <a:rPr lang="en-MY" dirty="0"/>
              <a:t>Output screen</a:t>
            </a:r>
          </a:p>
        </p:txBody>
      </p:sp>
      <p:sp>
        <p:nvSpPr>
          <p:cNvPr id="3" name="Content Placeholder 2">
            <a:extLst>
              <a:ext uri="{FF2B5EF4-FFF2-40B4-BE49-F238E27FC236}">
                <a16:creationId xmlns:a16="http://schemas.microsoft.com/office/drawing/2014/main" id="{250EFA3E-79E6-44FE-A715-01D82741587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72ABE3E-67B3-48F7-9028-74C527BBDA2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FB28B95-77A2-4671-AB9B-1F615B820E13}"/>
              </a:ext>
            </a:extLst>
          </p:cNvPr>
          <p:cNvSpPr>
            <a:spLocks noGrp="1"/>
          </p:cNvSpPr>
          <p:nvPr>
            <p:ph type="sldNum" sz="quarter" idx="12"/>
          </p:nvPr>
        </p:nvSpPr>
        <p:spPr/>
        <p:txBody>
          <a:bodyPr/>
          <a:lstStyle/>
          <a:p>
            <a:fld id="{9860EDB8-5305-433F-BE41-D7A86D811DB3}" type="slidenum">
              <a:rPr lang="en-US" smtClean="0"/>
              <a:pPr/>
              <a:t>116</a:t>
            </a:fld>
            <a:endParaRPr lang="en-US"/>
          </a:p>
        </p:txBody>
      </p:sp>
      <p:pic>
        <p:nvPicPr>
          <p:cNvPr id="6" name="Picture 5">
            <a:extLst>
              <a:ext uri="{FF2B5EF4-FFF2-40B4-BE49-F238E27FC236}">
                <a16:creationId xmlns:a16="http://schemas.microsoft.com/office/drawing/2014/main" id="{F7A30859-5A7B-4033-967C-2640BE075822}"/>
              </a:ext>
            </a:extLst>
          </p:cNvPr>
          <p:cNvPicPr>
            <a:picLocks noChangeAspect="1"/>
          </p:cNvPicPr>
          <p:nvPr/>
        </p:nvPicPr>
        <p:blipFill rotWithShape="1">
          <a:blip r:embed="rId2"/>
          <a:srcRect l="22246" t="22712" r="23601" b="4971"/>
          <a:stretch/>
        </p:blipFill>
        <p:spPr>
          <a:xfrm>
            <a:off x="5435566" y="136523"/>
            <a:ext cx="6602278" cy="4959457"/>
          </a:xfrm>
          <a:prstGeom prst="rect">
            <a:avLst/>
          </a:prstGeom>
          <a:ln w="38100">
            <a:solidFill>
              <a:schemeClr val="accent1"/>
            </a:solidFill>
          </a:ln>
        </p:spPr>
      </p:pic>
      <p:pic>
        <p:nvPicPr>
          <p:cNvPr id="7" name="Picture 6">
            <a:extLst>
              <a:ext uri="{FF2B5EF4-FFF2-40B4-BE49-F238E27FC236}">
                <a16:creationId xmlns:a16="http://schemas.microsoft.com/office/drawing/2014/main" id="{5CD6C316-F95A-46D9-8C79-207C00205DE7}"/>
              </a:ext>
            </a:extLst>
          </p:cNvPr>
          <p:cNvPicPr>
            <a:picLocks noChangeAspect="1"/>
          </p:cNvPicPr>
          <p:nvPr/>
        </p:nvPicPr>
        <p:blipFill rotWithShape="1">
          <a:blip r:embed="rId3"/>
          <a:srcRect l="22628" t="22372" r="23220" b="10057"/>
          <a:stretch/>
        </p:blipFill>
        <p:spPr>
          <a:xfrm>
            <a:off x="300460" y="2087484"/>
            <a:ext cx="6602278" cy="4633993"/>
          </a:xfrm>
          <a:prstGeom prst="rect">
            <a:avLst/>
          </a:prstGeom>
          <a:ln w="38100">
            <a:solidFill>
              <a:schemeClr val="accent1"/>
            </a:solidFill>
          </a:ln>
        </p:spPr>
      </p:pic>
    </p:spTree>
    <p:extLst>
      <p:ext uri="{BB962C8B-B14F-4D97-AF65-F5344CB8AC3E}">
        <p14:creationId xmlns:p14="http://schemas.microsoft.com/office/powerpoint/2010/main" val="15293660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2929180"/>
            <a:ext cx="9221490" cy="2273755"/>
          </a:xfrm>
        </p:spPr>
        <p:txBody>
          <a:bodyPr>
            <a:noAutofit/>
          </a:bodyPr>
          <a:lstStyle/>
          <a:p>
            <a:pPr algn="r"/>
            <a:r>
              <a:rPr lang="en-MY" sz="7200" b="1" dirty="0">
                <a:solidFill>
                  <a:schemeClr val="bg1"/>
                </a:solidFill>
              </a:rPr>
              <a:t>Laravel t16</a:t>
            </a:r>
            <a:r>
              <a:rPr lang="en-MY" b="1" dirty="0">
                <a:solidFill>
                  <a:schemeClr val="bg1"/>
                </a:solidFill>
              </a:rPr>
              <a:t> </a:t>
            </a:r>
            <a:br>
              <a:rPr lang="en-MY" sz="7200" b="1" dirty="0">
                <a:solidFill>
                  <a:schemeClr val="bg1"/>
                </a:solidFill>
              </a:rPr>
            </a:br>
            <a:r>
              <a:rPr lang="en-MY" sz="7200" b="1" dirty="0">
                <a:solidFill>
                  <a:schemeClr val="bg1"/>
                </a:solidFill>
              </a:rPr>
              <a:t>Delete records </a:t>
            </a:r>
            <a:br>
              <a:rPr lang="en-MY" sz="4000" b="1" dirty="0">
                <a:solidFill>
                  <a:schemeClr val="bg1"/>
                </a:solidFill>
              </a:rPr>
            </a:br>
            <a:r>
              <a:rPr lang="en-MY" sz="4000" b="1" dirty="0">
                <a:solidFill>
                  <a:schemeClr val="bg1"/>
                </a:solidFill>
              </a:rPr>
              <a:t>(Padam rekod)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958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118</a:t>
            </a:fld>
            <a:endParaRPr lang="en-US" dirty="0"/>
          </a:p>
        </p:txBody>
      </p:sp>
    </p:spTree>
    <p:extLst>
      <p:ext uri="{BB962C8B-B14F-4D97-AF65-F5344CB8AC3E}">
        <p14:creationId xmlns:p14="http://schemas.microsoft.com/office/powerpoint/2010/main" val="3728173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119</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47908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5E46-31E4-BF4E-A416-1964D00505C3}"/>
              </a:ext>
            </a:extLst>
          </p:cNvPr>
          <p:cNvSpPr>
            <a:spLocks noGrp="1"/>
          </p:cNvSpPr>
          <p:nvPr>
            <p:ph type="title"/>
          </p:nvPr>
        </p:nvSpPr>
        <p:spPr/>
        <p:txBody>
          <a:bodyPr/>
          <a:lstStyle/>
          <a:p>
            <a:r>
              <a:rPr lang="en-US" dirty="0"/>
              <a:t>Create Project</a:t>
            </a:r>
          </a:p>
        </p:txBody>
      </p:sp>
      <p:pic>
        <p:nvPicPr>
          <p:cNvPr id="4" name="Picture 3">
            <a:extLst>
              <a:ext uri="{FF2B5EF4-FFF2-40B4-BE49-F238E27FC236}">
                <a16:creationId xmlns:a16="http://schemas.microsoft.com/office/drawing/2014/main" id="{AE279A1F-E3F9-6B4D-9B90-D63F1D7F7D07}"/>
              </a:ext>
            </a:extLst>
          </p:cNvPr>
          <p:cNvPicPr>
            <a:picLocks noChangeAspect="1"/>
          </p:cNvPicPr>
          <p:nvPr/>
        </p:nvPicPr>
        <p:blipFill>
          <a:blip r:embed="rId2"/>
          <a:stretch>
            <a:fillRect/>
          </a:stretch>
        </p:blipFill>
        <p:spPr>
          <a:xfrm>
            <a:off x="2007478" y="1445343"/>
            <a:ext cx="7641020" cy="5061874"/>
          </a:xfrm>
          <a:prstGeom prst="rect">
            <a:avLst/>
          </a:prstGeom>
        </p:spPr>
      </p:pic>
      <p:sp>
        <p:nvSpPr>
          <p:cNvPr id="3" name="Footer Placeholder 2">
            <a:extLst>
              <a:ext uri="{FF2B5EF4-FFF2-40B4-BE49-F238E27FC236}">
                <a16:creationId xmlns:a16="http://schemas.microsoft.com/office/drawing/2014/main" id="{FA522965-0524-4794-85FE-581BAB8A4B2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5EB210F-E401-4307-BC1B-025C0AA2F20F}"/>
              </a:ext>
            </a:extLst>
          </p:cNvPr>
          <p:cNvSpPr>
            <a:spLocks noGrp="1"/>
          </p:cNvSpPr>
          <p:nvPr>
            <p:ph type="sldNum" sz="quarter" idx="12"/>
          </p:nvPr>
        </p:nvSpPr>
        <p:spPr/>
        <p:txBody>
          <a:bodyPr/>
          <a:lstStyle/>
          <a:p>
            <a:fld id="{9860EDB8-5305-433F-BE41-D7A86D811DB3}" type="slidenum">
              <a:rPr lang="en-US" smtClean="0"/>
              <a:pPr/>
              <a:t>12</a:t>
            </a:fld>
            <a:endParaRPr lang="en-US"/>
          </a:p>
        </p:txBody>
      </p:sp>
    </p:spTree>
    <p:extLst>
      <p:ext uri="{BB962C8B-B14F-4D97-AF65-F5344CB8AC3E}">
        <p14:creationId xmlns:p14="http://schemas.microsoft.com/office/powerpoint/2010/main" val="4124114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F9C2-DC85-428A-A687-F0D7BFEA1D20}"/>
              </a:ext>
            </a:extLst>
          </p:cNvPr>
          <p:cNvSpPr>
            <a:spLocks noGrp="1"/>
          </p:cNvSpPr>
          <p:nvPr>
            <p:ph type="title"/>
          </p:nvPr>
        </p:nvSpPr>
        <p:spPr/>
        <p:txBody>
          <a:bodyPr/>
          <a:lstStyle/>
          <a:p>
            <a:r>
              <a:rPr lang="en-MY" dirty="0"/>
              <a:t>Overview</a:t>
            </a:r>
          </a:p>
        </p:txBody>
      </p:sp>
      <p:sp>
        <p:nvSpPr>
          <p:cNvPr id="3" name="Content Placeholder 2">
            <a:extLst>
              <a:ext uri="{FF2B5EF4-FFF2-40B4-BE49-F238E27FC236}">
                <a16:creationId xmlns:a16="http://schemas.microsoft.com/office/drawing/2014/main" id="{1964F4A2-85C3-43D8-920C-26AD9DE6F0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296640B2-640C-412B-857F-0DAE4632756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A7BB40-5C45-4432-B609-2FD083859F53}"/>
              </a:ext>
            </a:extLst>
          </p:cNvPr>
          <p:cNvSpPr>
            <a:spLocks noGrp="1"/>
          </p:cNvSpPr>
          <p:nvPr>
            <p:ph type="sldNum" sz="quarter" idx="12"/>
          </p:nvPr>
        </p:nvSpPr>
        <p:spPr/>
        <p:txBody>
          <a:bodyPr/>
          <a:lstStyle/>
          <a:p>
            <a:fld id="{9860EDB8-5305-433F-BE41-D7A86D811DB3}" type="slidenum">
              <a:rPr lang="en-US" smtClean="0"/>
              <a:pPr/>
              <a:t>120</a:t>
            </a:fld>
            <a:endParaRPr lang="en-US"/>
          </a:p>
        </p:txBody>
      </p:sp>
      <p:pic>
        <p:nvPicPr>
          <p:cNvPr id="7" name="Picture 6">
            <a:extLst>
              <a:ext uri="{FF2B5EF4-FFF2-40B4-BE49-F238E27FC236}">
                <a16:creationId xmlns:a16="http://schemas.microsoft.com/office/drawing/2014/main" id="{8510ED05-3B8C-4BC7-BA2A-C86701EE6A33}"/>
              </a:ext>
            </a:extLst>
          </p:cNvPr>
          <p:cNvPicPr>
            <a:picLocks noChangeAspect="1"/>
          </p:cNvPicPr>
          <p:nvPr/>
        </p:nvPicPr>
        <p:blipFill rotWithShape="1">
          <a:blip r:embed="rId2"/>
          <a:srcRect l="18051" t="7684" r="24301" b="7315"/>
          <a:stretch/>
        </p:blipFill>
        <p:spPr>
          <a:xfrm>
            <a:off x="2991172" y="514295"/>
            <a:ext cx="7617418" cy="6317872"/>
          </a:xfrm>
          <a:prstGeom prst="rect">
            <a:avLst/>
          </a:prstGeom>
        </p:spPr>
      </p:pic>
    </p:spTree>
    <p:extLst>
      <p:ext uri="{BB962C8B-B14F-4D97-AF65-F5344CB8AC3E}">
        <p14:creationId xmlns:p14="http://schemas.microsoft.com/office/powerpoint/2010/main" val="14381481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A92F-2161-4C53-B1F9-DF349B2B1B21}"/>
              </a:ext>
            </a:extLst>
          </p:cNvPr>
          <p:cNvSpPr>
            <a:spLocks noGrp="1"/>
          </p:cNvSpPr>
          <p:nvPr>
            <p:ph type="title"/>
          </p:nvPr>
        </p:nvSpPr>
        <p:spPr/>
        <p:txBody>
          <a:bodyPr/>
          <a:lstStyle/>
          <a:p>
            <a:r>
              <a:rPr lang="en-MY" dirty="0"/>
              <a:t>Delete button inside FORM</a:t>
            </a:r>
          </a:p>
        </p:txBody>
      </p:sp>
      <p:sp>
        <p:nvSpPr>
          <p:cNvPr id="3" name="Content Placeholder 2">
            <a:extLst>
              <a:ext uri="{FF2B5EF4-FFF2-40B4-BE49-F238E27FC236}">
                <a16:creationId xmlns:a16="http://schemas.microsoft.com/office/drawing/2014/main" id="{3888CAF9-3988-4386-8E21-7A23AA1C2AD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DE53ED-0D09-4CFC-BFD2-729F2BCCD1C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3A7A33A-A37C-4311-A289-6329970186F5}"/>
              </a:ext>
            </a:extLst>
          </p:cNvPr>
          <p:cNvSpPr>
            <a:spLocks noGrp="1"/>
          </p:cNvSpPr>
          <p:nvPr>
            <p:ph type="sldNum" sz="quarter" idx="12"/>
          </p:nvPr>
        </p:nvSpPr>
        <p:spPr/>
        <p:txBody>
          <a:bodyPr/>
          <a:lstStyle/>
          <a:p>
            <a:fld id="{9860EDB8-5305-433F-BE41-D7A86D811DB3}" type="slidenum">
              <a:rPr lang="en-US" smtClean="0"/>
              <a:pPr/>
              <a:t>121</a:t>
            </a:fld>
            <a:endParaRPr lang="en-US"/>
          </a:p>
        </p:txBody>
      </p:sp>
      <p:pic>
        <p:nvPicPr>
          <p:cNvPr id="6" name="Picture 5">
            <a:extLst>
              <a:ext uri="{FF2B5EF4-FFF2-40B4-BE49-F238E27FC236}">
                <a16:creationId xmlns:a16="http://schemas.microsoft.com/office/drawing/2014/main" id="{423D49FA-E1BD-4008-AB54-F11977722324}"/>
              </a:ext>
            </a:extLst>
          </p:cNvPr>
          <p:cNvPicPr>
            <a:picLocks noChangeAspect="1"/>
          </p:cNvPicPr>
          <p:nvPr/>
        </p:nvPicPr>
        <p:blipFill rotWithShape="1">
          <a:blip r:embed="rId2"/>
          <a:srcRect l="16970" t="4972" r="10508" b="12965"/>
          <a:stretch/>
        </p:blipFill>
        <p:spPr>
          <a:xfrm>
            <a:off x="2146516" y="1208868"/>
            <a:ext cx="8841783" cy="5627932"/>
          </a:xfrm>
          <a:prstGeom prst="rect">
            <a:avLst/>
          </a:prstGeom>
        </p:spPr>
      </p:pic>
      <p:sp>
        <p:nvSpPr>
          <p:cNvPr id="7" name="Rectangle: Rounded Corners 6">
            <a:extLst>
              <a:ext uri="{FF2B5EF4-FFF2-40B4-BE49-F238E27FC236}">
                <a16:creationId xmlns:a16="http://schemas.microsoft.com/office/drawing/2014/main" id="{3F30D0F6-60D7-424D-8BAD-625BF6AF29CE}"/>
              </a:ext>
            </a:extLst>
          </p:cNvPr>
          <p:cNvSpPr/>
          <p:nvPr/>
        </p:nvSpPr>
        <p:spPr>
          <a:xfrm>
            <a:off x="3649851" y="2193010"/>
            <a:ext cx="7051729" cy="291368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05513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a:xfrm>
            <a:off x="302151" y="1825625"/>
            <a:ext cx="4703804" cy="4351338"/>
          </a:xfrm>
        </p:spPr>
        <p:txBody>
          <a:bodyPr/>
          <a:lstStyle/>
          <a:p>
            <a:r>
              <a:rPr lang="en-MY" dirty="0"/>
              <a:t>All Laravel routes are defined in your route files, which are located in the routes directory.</a:t>
            </a:r>
          </a:p>
          <a:p>
            <a:endParaRPr lang="en-MY" dirty="0"/>
          </a:p>
          <a:p>
            <a:r>
              <a:rPr lang="en-MY" dirty="0"/>
              <a:t>https://laravel.com/docs/7.x/routing.</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2"/>
          <a:stretch>
            <a:fillRect/>
          </a:stretch>
        </p:blipFill>
        <p:spPr>
          <a:xfrm>
            <a:off x="302151" y="4064739"/>
            <a:ext cx="2832100" cy="1689100"/>
          </a:xfrm>
          <a:prstGeom prst="rect">
            <a:avLst/>
          </a:prstGeom>
        </p:spPr>
      </p:pic>
      <p:sp>
        <p:nvSpPr>
          <p:cNvPr id="5" name="Footer Placeholder 4">
            <a:extLst>
              <a:ext uri="{FF2B5EF4-FFF2-40B4-BE49-F238E27FC236}">
                <a16:creationId xmlns:a16="http://schemas.microsoft.com/office/drawing/2014/main" id="{E899FABF-1F99-4478-AB1F-714BC9939DEB}"/>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A170463-7D77-43A7-98C5-9D3583BEDA54}"/>
              </a:ext>
            </a:extLst>
          </p:cNvPr>
          <p:cNvSpPr>
            <a:spLocks noGrp="1"/>
          </p:cNvSpPr>
          <p:nvPr>
            <p:ph type="sldNum" sz="quarter" idx="12"/>
          </p:nvPr>
        </p:nvSpPr>
        <p:spPr/>
        <p:txBody>
          <a:bodyPr/>
          <a:lstStyle/>
          <a:p>
            <a:fld id="{9860EDB8-5305-433F-BE41-D7A86D811DB3}" type="slidenum">
              <a:rPr lang="en-US" smtClean="0"/>
              <a:pPr/>
              <a:t>122</a:t>
            </a:fld>
            <a:endParaRPr lang="en-US"/>
          </a:p>
        </p:txBody>
      </p:sp>
      <p:pic>
        <p:nvPicPr>
          <p:cNvPr id="8" name="Picture 7">
            <a:extLst>
              <a:ext uri="{FF2B5EF4-FFF2-40B4-BE49-F238E27FC236}">
                <a16:creationId xmlns:a16="http://schemas.microsoft.com/office/drawing/2014/main" id="{1824C674-DFF5-4619-87B6-52B1F9520954}"/>
              </a:ext>
            </a:extLst>
          </p:cNvPr>
          <p:cNvPicPr>
            <a:picLocks noChangeAspect="1"/>
          </p:cNvPicPr>
          <p:nvPr/>
        </p:nvPicPr>
        <p:blipFill rotWithShape="1">
          <a:blip r:embed="rId3"/>
          <a:srcRect l="6875" t="13559" r="8348" b="27797"/>
          <a:stretch/>
        </p:blipFill>
        <p:spPr>
          <a:xfrm>
            <a:off x="3482672" y="2626266"/>
            <a:ext cx="8777902" cy="3415517"/>
          </a:xfrm>
          <a:prstGeom prst="rect">
            <a:avLst/>
          </a:prstGeom>
        </p:spPr>
      </p:pic>
    </p:spTree>
    <p:extLst>
      <p:ext uri="{BB962C8B-B14F-4D97-AF65-F5344CB8AC3E}">
        <p14:creationId xmlns:p14="http://schemas.microsoft.com/office/powerpoint/2010/main" val="35042599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 – Group and Named Route</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a:t>
            </a:r>
            <a:r>
              <a:rPr lang="en-MY" dirty="0" err="1"/>
              <a:t>route:list</a:t>
            </a:r>
            <a:endParaRPr lang="en-MY" dirty="0"/>
          </a:p>
          <a:p>
            <a:endParaRPr lang="en-MY" dirty="0"/>
          </a:p>
          <a:p>
            <a:r>
              <a:rPr lang="en-MY" dirty="0">
                <a:hlinkClick r:id="rId2"/>
              </a:rPr>
              <a:t>https://laravel.com/docs/7.x/routing</a:t>
            </a:r>
            <a:r>
              <a:rPr lang="en-MY" dirty="0"/>
              <a:t>.</a:t>
            </a:r>
            <a:endParaRPr lang="en-US" dirty="0"/>
          </a:p>
        </p:txBody>
      </p:sp>
      <p:sp>
        <p:nvSpPr>
          <p:cNvPr id="4" name="Footer Placeholder 3">
            <a:extLst>
              <a:ext uri="{FF2B5EF4-FFF2-40B4-BE49-F238E27FC236}">
                <a16:creationId xmlns:a16="http://schemas.microsoft.com/office/drawing/2014/main" id="{B0BB281A-2459-4CA0-82B6-274EC2B2887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4BA906-563D-4ECF-BEF6-3686963F366D}"/>
              </a:ext>
            </a:extLst>
          </p:cNvPr>
          <p:cNvSpPr>
            <a:spLocks noGrp="1"/>
          </p:cNvSpPr>
          <p:nvPr>
            <p:ph type="sldNum" sz="quarter" idx="12"/>
          </p:nvPr>
        </p:nvSpPr>
        <p:spPr/>
        <p:txBody>
          <a:bodyPr/>
          <a:lstStyle/>
          <a:p>
            <a:fld id="{9860EDB8-5305-433F-BE41-D7A86D811DB3}" type="slidenum">
              <a:rPr lang="en-US" smtClean="0"/>
              <a:pPr/>
              <a:t>123</a:t>
            </a:fld>
            <a:endParaRPr lang="en-US"/>
          </a:p>
        </p:txBody>
      </p:sp>
      <p:pic>
        <p:nvPicPr>
          <p:cNvPr id="6" name="Picture 5">
            <a:extLst>
              <a:ext uri="{FF2B5EF4-FFF2-40B4-BE49-F238E27FC236}">
                <a16:creationId xmlns:a16="http://schemas.microsoft.com/office/drawing/2014/main" id="{C4281883-9BCD-44DB-8961-362DCC06E95F}"/>
              </a:ext>
            </a:extLst>
          </p:cNvPr>
          <p:cNvPicPr>
            <a:picLocks noChangeAspect="1"/>
          </p:cNvPicPr>
          <p:nvPr/>
        </p:nvPicPr>
        <p:blipFill rotWithShape="1">
          <a:blip r:embed="rId3"/>
          <a:srcRect t="66441" r="8220" b="8475"/>
          <a:stretch/>
        </p:blipFill>
        <p:spPr>
          <a:xfrm>
            <a:off x="-1" y="3262392"/>
            <a:ext cx="12097063" cy="1859798"/>
          </a:xfrm>
          <a:prstGeom prst="rect">
            <a:avLst/>
          </a:prstGeom>
        </p:spPr>
      </p:pic>
    </p:spTree>
    <p:extLst>
      <p:ext uri="{BB962C8B-B14F-4D97-AF65-F5344CB8AC3E}">
        <p14:creationId xmlns:p14="http://schemas.microsoft.com/office/powerpoint/2010/main" val="32021816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Destroy/Delete</a:t>
            </a:r>
          </a:p>
        </p:txBody>
      </p:sp>
      <p:pic>
        <p:nvPicPr>
          <p:cNvPr id="3" name="Picture 2">
            <a:extLst>
              <a:ext uri="{FF2B5EF4-FFF2-40B4-BE49-F238E27FC236}">
                <a16:creationId xmlns:a16="http://schemas.microsoft.com/office/drawing/2014/main" id="{9A2FB40B-3B4C-194D-9A4E-D4E4E1E4ED8B}"/>
              </a:ext>
            </a:extLst>
          </p:cNvPr>
          <p:cNvPicPr>
            <a:picLocks noChangeAspect="1"/>
          </p:cNvPicPr>
          <p:nvPr/>
        </p:nvPicPr>
        <p:blipFill>
          <a:blip r:embed="rId2"/>
          <a:stretch>
            <a:fillRect/>
          </a:stretch>
        </p:blipFill>
        <p:spPr>
          <a:xfrm>
            <a:off x="841967" y="3543728"/>
            <a:ext cx="6589170" cy="2644948"/>
          </a:xfrm>
          <a:prstGeom prst="rect">
            <a:avLst/>
          </a:prstGeom>
        </p:spPr>
      </p:pic>
      <p:pic>
        <p:nvPicPr>
          <p:cNvPr id="9" name="Picture 8">
            <a:extLst>
              <a:ext uri="{FF2B5EF4-FFF2-40B4-BE49-F238E27FC236}">
                <a16:creationId xmlns:a16="http://schemas.microsoft.com/office/drawing/2014/main" id="{5D077D25-E57F-EC42-8033-2EB4FAEB7A3E}"/>
              </a:ext>
            </a:extLst>
          </p:cNvPr>
          <p:cNvPicPr>
            <a:picLocks noChangeAspect="1"/>
          </p:cNvPicPr>
          <p:nvPr/>
        </p:nvPicPr>
        <p:blipFill>
          <a:blip r:embed="rId3"/>
          <a:stretch>
            <a:fillRect/>
          </a:stretch>
        </p:blipFill>
        <p:spPr>
          <a:xfrm>
            <a:off x="841967" y="1541573"/>
            <a:ext cx="8963215" cy="1772700"/>
          </a:xfrm>
          <a:prstGeom prst="rect">
            <a:avLst/>
          </a:prstGeom>
        </p:spPr>
      </p:pic>
      <p:sp>
        <p:nvSpPr>
          <p:cNvPr id="4" name="Footer Placeholder 3">
            <a:extLst>
              <a:ext uri="{FF2B5EF4-FFF2-40B4-BE49-F238E27FC236}">
                <a16:creationId xmlns:a16="http://schemas.microsoft.com/office/drawing/2014/main" id="{2C2CA436-B1D1-4B76-8A40-16AA76033F9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035699C-9A51-4F46-B906-17229DE48FA4}"/>
              </a:ext>
            </a:extLst>
          </p:cNvPr>
          <p:cNvSpPr>
            <a:spLocks noGrp="1"/>
          </p:cNvSpPr>
          <p:nvPr>
            <p:ph type="sldNum" sz="quarter" idx="12"/>
          </p:nvPr>
        </p:nvSpPr>
        <p:spPr/>
        <p:txBody>
          <a:bodyPr/>
          <a:lstStyle/>
          <a:p>
            <a:fld id="{9860EDB8-5305-433F-BE41-D7A86D811DB3}" type="slidenum">
              <a:rPr lang="en-US" smtClean="0"/>
              <a:pPr/>
              <a:t>124</a:t>
            </a:fld>
            <a:endParaRPr lang="en-US"/>
          </a:p>
        </p:txBody>
      </p:sp>
    </p:spTree>
    <p:extLst>
      <p:ext uri="{BB962C8B-B14F-4D97-AF65-F5344CB8AC3E}">
        <p14:creationId xmlns:p14="http://schemas.microsoft.com/office/powerpoint/2010/main" val="3696727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7200" b="1" dirty="0">
                <a:solidFill>
                  <a:schemeClr val="bg1"/>
                </a:solidFill>
              </a:rPr>
              <a:t>Laravel t17</a:t>
            </a:r>
            <a:r>
              <a:rPr lang="en-MY" b="1" dirty="0">
                <a:solidFill>
                  <a:schemeClr val="bg1"/>
                </a:solidFill>
              </a:rPr>
              <a:t> </a:t>
            </a:r>
            <a:br>
              <a:rPr lang="en-MY" sz="7200" b="1" dirty="0">
                <a:solidFill>
                  <a:schemeClr val="bg1"/>
                </a:solidFill>
              </a:rPr>
            </a:br>
            <a:r>
              <a:rPr lang="en-MY" sz="7200" b="1" dirty="0">
                <a:solidFill>
                  <a:schemeClr val="bg1"/>
                </a:solidFill>
              </a:rPr>
              <a:t>@csrf</a:t>
            </a:r>
            <a:br>
              <a:rPr lang="en-MY" sz="4000" b="1" dirty="0">
                <a:solidFill>
                  <a:schemeClr val="bg1"/>
                </a:solidFill>
              </a:rPr>
            </a:br>
            <a:r>
              <a:rPr lang="en-MY" sz="4000" b="1" dirty="0">
                <a:solidFill>
                  <a:schemeClr val="bg1"/>
                </a:solidFill>
              </a:rPr>
              <a:t>(Built-in security token </a:t>
            </a:r>
            <a:br>
              <a:rPr lang="en-MY" sz="4000" b="1" dirty="0">
                <a:solidFill>
                  <a:schemeClr val="bg1"/>
                </a:solidFill>
              </a:rPr>
            </a:br>
            <a:r>
              <a:rPr lang="en-MY" sz="4000" b="1" dirty="0">
                <a:solidFill>
                  <a:schemeClr val="bg1"/>
                </a:solidFill>
              </a:rPr>
              <a:t>for post method)</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0972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126</a:t>
            </a:fld>
            <a:endParaRPr lang="en-US" dirty="0"/>
          </a:p>
        </p:txBody>
      </p:sp>
    </p:spTree>
    <p:extLst>
      <p:ext uri="{BB962C8B-B14F-4D97-AF65-F5344CB8AC3E}">
        <p14:creationId xmlns:p14="http://schemas.microsoft.com/office/powerpoint/2010/main" val="8982616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127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657343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242E-70AD-4D9F-853A-4D58EA619408}"/>
              </a:ext>
            </a:extLst>
          </p:cNvPr>
          <p:cNvSpPr>
            <a:spLocks noGrp="1"/>
          </p:cNvSpPr>
          <p:nvPr>
            <p:ph type="title"/>
          </p:nvPr>
        </p:nvSpPr>
        <p:spPr/>
        <p:txBody>
          <a:bodyPr/>
          <a:lstStyle/>
          <a:p>
            <a:r>
              <a:rPr lang="en-MY" dirty="0"/>
              <a:t>What is CSRF?</a:t>
            </a:r>
          </a:p>
        </p:txBody>
      </p:sp>
      <p:sp>
        <p:nvSpPr>
          <p:cNvPr id="4" name="Footer Placeholder 3">
            <a:extLst>
              <a:ext uri="{FF2B5EF4-FFF2-40B4-BE49-F238E27FC236}">
                <a16:creationId xmlns:a16="http://schemas.microsoft.com/office/drawing/2014/main" id="{344774EB-7030-4C6C-86AA-5FEE8DEF5DE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CD436F8-A2D5-483E-B514-5F12EA613F23}"/>
              </a:ext>
            </a:extLst>
          </p:cNvPr>
          <p:cNvSpPr>
            <a:spLocks noGrp="1"/>
          </p:cNvSpPr>
          <p:nvPr>
            <p:ph type="sldNum" sz="quarter" idx="12"/>
          </p:nvPr>
        </p:nvSpPr>
        <p:spPr/>
        <p:txBody>
          <a:bodyPr/>
          <a:lstStyle/>
          <a:p>
            <a:fld id="{9860EDB8-5305-433F-BE41-D7A86D811DB3}" type="slidenum">
              <a:rPr lang="en-US" smtClean="0"/>
              <a:pPr/>
              <a:t>128</a:t>
            </a:fld>
            <a:endParaRPr lang="en-US"/>
          </a:p>
        </p:txBody>
      </p:sp>
      <p:sp>
        <p:nvSpPr>
          <p:cNvPr id="6" name="Content Placeholder 2">
            <a:extLst>
              <a:ext uri="{FF2B5EF4-FFF2-40B4-BE49-F238E27FC236}">
                <a16:creationId xmlns:a16="http://schemas.microsoft.com/office/drawing/2014/main" id="{992B1E3A-453D-42FE-92A8-28DB98F86A29}"/>
              </a:ext>
            </a:extLst>
          </p:cNvPr>
          <p:cNvSpPr txBox="1">
            <a:spLocks/>
          </p:cNvSpPr>
          <p:nvPr/>
        </p:nvSpPr>
        <p:spPr>
          <a:xfrm>
            <a:off x="5392120" y="1825625"/>
            <a:ext cx="6262605"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en-MY" sz="2400" dirty="0"/>
          </a:p>
        </p:txBody>
      </p:sp>
      <p:pic>
        <p:nvPicPr>
          <p:cNvPr id="9" name="Picture 2" descr="What is CSRF | Cross Site Request Forgery Example | Imperva">
            <a:extLst>
              <a:ext uri="{FF2B5EF4-FFF2-40B4-BE49-F238E27FC236}">
                <a16:creationId xmlns:a16="http://schemas.microsoft.com/office/drawing/2014/main" id="{D6F03DBC-4744-439E-965C-0BE76A828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311" y="1208868"/>
            <a:ext cx="7904689" cy="46637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821BE8-AA53-494F-B9D1-4E6EAD4D80DB}"/>
              </a:ext>
            </a:extLst>
          </p:cNvPr>
          <p:cNvSpPr>
            <a:spLocks noGrp="1"/>
          </p:cNvSpPr>
          <p:nvPr>
            <p:ph idx="1"/>
          </p:nvPr>
        </p:nvSpPr>
        <p:spPr>
          <a:xfrm>
            <a:off x="518179" y="2192150"/>
            <a:ext cx="4577166" cy="4351338"/>
          </a:xfrm>
        </p:spPr>
        <p:txBody>
          <a:bodyPr>
            <a:normAutofit/>
          </a:bodyPr>
          <a:lstStyle/>
          <a:p>
            <a:r>
              <a:rPr lang="en-MY" sz="2000" dirty="0"/>
              <a:t>OWASP.org</a:t>
            </a:r>
          </a:p>
          <a:p>
            <a:r>
              <a:rPr lang="en-US" sz="2000" b="1" dirty="0"/>
              <a:t>Cross-Site Request Forgery </a:t>
            </a:r>
            <a:r>
              <a:rPr lang="en-US" sz="2000" dirty="0"/>
              <a:t> </a:t>
            </a:r>
          </a:p>
          <a:p>
            <a:r>
              <a:rPr lang="en-US" sz="2000" dirty="0"/>
              <a:t>- is an attack that forces an end </a:t>
            </a:r>
            <a:br>
              <a:rPr lang="en-US" sz="2000" dirty="0"/>
            </a:br>
            <a:r>
              <a:rPr lang="en-US" sz="2000" dirty="0"/>
              <a:t>user to </a:t>
            </a:r>
            <a:r>
              <a:rPr lang="en-US" sz="2000" b="1" dirty="0"/>
              <a:t>execute unwanted actions </a:t>
            </a:r>
            <a:br>
              <a:rPr lang="en-US" sz="2000" b="1" dirty="0"/>
            </a:br>
            <a:r>
              <a:rPr lang="en-US" sz="2000" dirty="0"/>
              <a:t>on a web application in which </a:t>
            </a:r>
            <a:br>
              <a:rPr lang="en-US" sz="2000" dirty="0"/>
            </a:br>
            <a:r>
              <a:rPr lang="en-US" sz="2000" dirty="0"/>
              <a:t>they're currently authenticated.</a:t>
            </a:r>
            <a:endParaRPr lang="en-MY" sz="2000" dirty="0"/>
          </a:p>
        </p:txBody>
      </p:sp>
    </p:spTree>
    <p:extLst>
      <p:ext uri="{BB962C8B-B14F-4D97-AF65-F5344CB8AC3E}">
        <p14:creationId xmlns:p14="http://schemas.microsoft.com/office/powerpoint/2010/main" val="11588638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5219-EA62-44D5-BA22-EBD14E46A76D}"/>
              </a:ext>
            </a:extLst>
          </p:cNvPr>
          <p:cNvSpPr>
            <a:spLocks noGrp="1"/>
          </p:cNvSpPr>
          <p:nvPr>
            <p:ph type="title"/>
          </p:nvPr>
        </p:nvSpPr>
        <p:spPr/>
        <p:txBody>
          <a:bodyPr/>
          <a:lstStyle/>
          <a:p>
            <a:r>
              <a:rPr lang="en-MY" dirty="0"/>
              <a:t>Implementation in Laravel blade</a:t>
            </a:r>
          </a:p>
        </p:txBody>
      </p:sp>
      <p:sp>
        <p:nvSpPr>
          <p:cNvPr id="3" name="Content Placeholder 2">
            <a:extLst>
              <a:ext uri="{FF2B5EF4-FFF2-40B4-BE49-F238E27FC236}">
                <a16:creationId xmlns:a16="http://schemas.microsoft.com/office/drawing/2014/main" id="{F7A073F8-0C16-4AFF-9398-5A4964FD8EC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6FBEA408-40AF-4FDC-A389-83215B608DD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28CF6382-DDDE-4D40-A166-F1893FBC2F34}"/>
              </a:ext>
            </a:extLst>
          </p:cNvPr>
          <p:cNvSpPr>
            <a:spLocks noGrp="1"/>
          </p:cNvSpPr>
          <p:nvPr>
            <p:ph type="sldNum" sz="quarter" idx="12"/>
          </p:nvPr>
        </p:nvSpPr>
        <p:spPr/>
        <p:txBody>
          <a:bodyPr/>
          <a:lstStyle/>
          <a:p>
            <a:fld id="{9860EDB8-5305-433F-BE41-D7A86D811DB3}" type="slidenum">
              <a:rPr lang="en-US" smtClean="0"/>
              <a:pPr/>
              <a:t>129</a:t>
            </a:fld>
            <a:endParaRPr lang="en-US"/>
          </a:p>
        </p:txBody>
      </p:sp>
      <p:pic>
        <p:nvPicPr>
          <p:cNvPr id="6" name="Picture 5">
            <a:extLst>
              <a:ext uri="{FF2B5EF4-FFF2-40B4-BE49-F238E27FC236}">
                <a16:creationId xmlns:a16="http://schemas.microsoft.com/office/drawing/2014/main" id="{F544BA6B-FD9E-411A-B29E-F804BA2FB721}"/>
              </a:ext>
            </a:extLst>
          </p:cNvPr>
          <p:cNvPicPr>
            <a:picLocks noChangeAspect="1"/>
          </p:cNvPicPr>
          <p:nvPr/>
        </p:nvPicPr>
        <p:blipFill>
          <a:blip r:embed="rId2"/>
          <a:stretch>
            <a:fillRect/>
          </a:stretch>
        </p:blipFill>
        <p:spPr>
          <a:xfrm>
            <a:off x="149736" y="1476214"/>
            <a:ext cx="7394064" cy="2458286"/>
          </a:xfrm>
          <a:prstGeom prst="rect">
            <a:avLst/>
          </a:prstGeom>
        </p:spPr>
      </p:pic>
      <p:pic>
        <p:nvPicPr>
          <p:cNvPr id="7" name="Picture 6">
            <a:extLst>
              <a:ext uri="{FF2B5EF4-FFF2-40B4-BE49-F238E27FC236}">
                <a16:creationId xmlns:a16="http://schemas.microsoft.com/office/drawing/2014/main" id="{3A0C6431-911C-4FF2-8F1C-D1F17167B2EC}"/>
              </a:ext>
            </a:extLst>
          </p:cNvPr>
          <p:cNvPicPr>
            <a:picLocks noChangeAspect="1"/>
          </p:cNvPicPr>
          <p:nvPr/>
        </p:nvPicPr>
        <p:blipFill rotWithShape="1">
          <a:blip r:embed="rId3"/>
          <a:srcRect t="10738"/>
          <a:stretch/>
        </p:blipFill>
        <p:spPr>
          <a:xfrm>
            <a:off x="1372247" y="3341376"/>
            <a:ext cx="10819753" cy="2925282"/>
          </a:xfrm>
          <a:prstGeom prst="rect">
            <a:avLst/>
          </a:prstGeom>
        </p:spPr>
      </p:pic>
      <p:sp>
        <p:nvSpPr>
          <p:cNvPr id="8" name="Rectangle: Rounded Corners 7">
            <a:extLst>
              <a:ext uri="{FF2B5EF4-FFF2-40B4-BE49-F238E27FC236}">
                <a16:creationId xmlns:a16="http://schemas.microsoft.com/office/drawing/2014/main" id="{754A256A-2AE4-459D-AE0B-F2A7EB802D04}"/>
              </a:ext>
            </a:extLst>
          </p:cNvPr>
          <p:cNvSpPr/>
          <p:nvPr/>
        </p:nvSpPr>
        <p:spPr>
          <a:xfrm>
            <a:off x="1906293" y="4011291"/>
            <a:ext cx="10285708"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0" name="Straight Connector 9">
            <a:extLst>
              <a:ext uri="{FF2B5EF4-FFF2-40B4-BE49-F238E27FC236}">
                <a16:creationId xmlns:a16="http://schemas.microsoft.com/office/drawing/2014/main" id="{0AF4C240-F4EE-4291-BBF1-E10C5477BE73}"/>
              </a:ext>
            </a:extLst>
          </p:cNvPr>
          <p:cNvCxnSpPr>
            <a:cxnSpLocks/>
          </p:cNvCxnSpPr>
          <p:nvPr/>
        </p:nvCxnSpPr>
        <p:spPr>
          <a:xfrm>
            <a:off x="2355742" y="2456481"/>
            <a:ext cx="191404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DEF858-E637-4DBB-B91C-FA43DB044DB7}"/>
              </a:ext>
            </a:extLst>
          </p:cNvPr>
          <p:cNvCxnSpPr>
            <a:cxnSpLocks/>
          </p:cNvCxnSpPr>
          <p:nvPr/>
        </p:nvCxnSpPr>
        <p:spPr>
          <a:xfrm>
            <a:off x="4269783" y="2456481"/>
            <a:ext cx="0" cy="20535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27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B29A-6885-D84D-BAAF-7946DBF0889B}"/>
              </a:ext>
            </a:extLst>
          </p:cNvPr>
          <p:cNvSpPr>
            <a:spLocks noGrp="1"/>
          </p:cNvSpPr>
          <p:nvPr>
            <p:ph type="title"/>
          </p:nvPr>
        </p:nvSpPr>
        <p:spPr/>
        <p:txBody>
          <a:bodyPr/>
          <a:lstStyle/>
          <a:p>
            <a:r>
              <a:rPr lang="en-US" dirty="0"/>
              <a:t>Laravel project with Pretty URL</a:t>
            </a:r>
          </a:p>
        </p:txBody>
      </p:sp>
      <p:sp>
        <p:nvSpPr>
          <p:cNvPr id="5" name="TextBox 4">
            <a:extLst>
              <a:ext uri="{FF2B5EF4-FFF2-40B4-BE49-F238E27FC236}">
                <a16:creationId xmlns:a16="http://schemas.microsoft.com/office/drawing/2014/main" id="{AB84A37F-0DFF-0B4A-9A77-E3413FDCE6F5}"/>
              </a:ext>
            </a:extLst>
          </p:cNvPr>
          <p:cNvSpPr txBox="1"/>
          <p:nvPr/>
        </p:nvSpPr>
        <p:spPr>
          <a:xfrm>
            <a:off x="4498492" y="5917223"/>
            <a:ext cx="5430129" cy="369332"/>
          </a:xfrm>
          <a:prstGeom prst="rect">
            <a:avLst/>
          </a:prstGeom>
          <a:noFill/>
        </p:spPr>
        <p:txBody>
          <a:bodyPr wrap="square" rtlCol="0">
            <a:spAutoFit/>
          </a:bodyPr>
          <a:lstStyle/>
          <a:p>
            <a:r>
              <a:rPr lang="en-US" dirty="0"/>
              <a:t>Test the Pretty </a:t>
            </a:r>
            <a:r>
              <a:rPr lang="en-US" dirty="0" err="1"/>
              <a:t>url</a:t>
            </a:r>
            <a:r>
              <a:rPr lang="en-US" dirty="0"/>
              <a:t> in browser</a:t>
            </a:r>
          </a:p>
        </p:txBody>
      </p:sp>
      <p:sp>
        <p:nvSpPr>
          <p:cNvPr id="3" name="Footer Placeholder 2">
            <a:extLst>
              <a:ext uri="{FF2B5EF4-FFF2-40B4-BE49-F238E27FC236}">
                <a16:creationId xmlns:a16="http://schemas.microsoft.com/office/drawing/2014/main" id="{984591FE-C52B-4B90-B97C-58CB06F8A7C9}"/>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8BCA535-5C98-41FA-AF4C-77693ED5F0B0}"/>
              </a:ext>
            </a:extLst>
          </p:cNvPr>
          <p:cNvSpPr>
            <a:spLocks noGrp="1"/>
          </p:cNvSpPr>
          <p:nvPr>
            <p:ph type="sldNum" sz="quarter" idx="12"/>
          </p:nvPr>
        </p:nvSpPr>
        <p:spPr/>
        <p:txBody>
          <a:bodyPr/>
          <a:lstStyle/>
          <a:p>
            <a:fld id="{9860EDB8-5305-433F-BE41-D7A86D811DB3}" type="slidenum">
              <a:rPr lang="en-US" smtClean="0"/>
              <a:pPr/>
              <a:t>13</a:t>
            </a:fld>
            <a:endParaRPr lang="en-US"/>
          </a:p>
        </p:txBody>
      </p:sp>
      <p:pic>
        <p:nvPicPr>
          <p:cNvPr id="7" name="Picture 6">
            <a:extLst>
              <a:ext uri="{FF2B5EF4-FFF2-40B4-BE49-F238E27FC236}">
                <a16:creationId xmlns:a16="http://schemas.microsoft.com/office/drawing/2014/main" id="{551D85CE-34FA-4D4B-A551-48FC91ACF4FD}"/>
              </a:ext>
            </a:extLst>
          </p:cNvPr>
          <p:cNvPicPr>
            <a:picLocks noChangeAspect="1"/>
          </p:cNvPicPr>
          <p:nvPr/>
        </p:nvPicPr>
        <p:blipFill rotWithShape="1">
          <a:blip r:embed="rId2"/>
          <a:srcRect t="9666" r="29687" b="23333"/>
          <a:stretch/>
        </p:blipFill>
        <p:spPr>
          <a:xfrm>
            <a:off x="1744980" y="1261227"/>
            <a:ext cx="8686561" cy="4655996"/>
          </a:xfrm>
          <a:prstGeom prst="rect">
            <a:avLst/>
          </a:prstGeom>
        </p:spPr>
      </p:pic>
      <p:sp>
        <p:nvSpPr>
          <p:cNvPr id="8" name="Arrow: Left 7">
            <a:extLst>
              <a:ext uri="{FF2B5EF4-FFF2-40B4-BE49-F238E27FC236}">
                <a16:creationId xmlns:a16="http://schemas.microsoft.com/office/drawing/2014/main" id="{CA193549-D723-4ED2-82EA-87CBBF372F0C}"/>
              </a:ext>
            </a:extLst>
          </p:cNvPr>
          <p:cNvSpPr/>
          <p:nvPr/>
        </p:nvSpPr>
        <p:spPr>
          <a:xfrm>
            <a:off x="4792980" y="5035089"/>
            <a:ext cx="118872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355D009C-550A-4135-B09B-E09D9953D366}"/>
              </a:ext>
            </a:extLst>
          </p:cNvPr>
          <p:cNvSpPr/>
          <p:nvPr/>
        </p:nvSpPr>
        <p:spPr>
          <a:xfrm>
            <a:off x="7635240" y="3366309"/>
            <a:ext cx="2019300" cy="10668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201548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33CF-D001-4190-ADB9-86492136DD1F}"/>
              </a:ext>
            </a:extLst>
          </p:cNvPr>
          <p:cNvSpPr>
            <a:spLocks noGrp="1"/>
          </p:cNvSpPr>
          <p:nvPr>
            <p:ph type="title"/>
          </p:nvPr>
        </p:nvSpPr>
        <p:spPr/>
        <p:txBody>
          <a:bodyPr/>
          <a:lstStyle/>
          <a:p>
            <a:r>
              <a:rPr lang="en-MY" dirty="0"/>
              <a:t>Location of csrf app_key</a:t>
            </a:r>
          </a:p>
        </p:txBody>
      </p:sp>
      <p:sp>
        <p:nvSpPr>
          <p:cNvPr id="3" name="Content Placeholder 2">
            <a:extLst>
              <a:ext uri="{FF2B5EF4-FFF2-40B4-BE49-F238E27FC236}">
                <a16:creationId xmlns:a16="http://schemas.microsoft.com/office/drawing/2014/main" id="{504FBC40-EAFF-43D0-ADF4-96B4F2B355A0}"/>
              </a:ext>
            </a:extLst>
          </p:cNvPr>
          <p:cNvSpPr>
            <a:spLocks noGrp="1"/>
          </p:cNvSpPr>
          <p:nvPr>
            <p:ph idx="1"/>
          </p:nvPr>
        </p:nvSpPr>
        <p:spPr>
          <a:xfrm>
            <a:off x="510152" y="1399731"/>
            <a:ext cx="4167753" cy="4351338"/>
          </a:xfrm>
        </p:spPr>
        <p:txBody>
          <a:bodyPr/>
          <a:lstStyle/>
          <a:p>
            <a:r>
              <a:rPr lang="en-MY" dirty="0"/>
              <a:t>Use to hash security token</a:t>
            </a:r>
          </a:p>
        </p:txBody>
      </p:sp>
      <p:sp>
        <p:nvSpPr>
          <p:cNvPr id="4" name="Footer Placeholder 3">
            <a:extLst>
              <a:ext uri="{FF2B5EF4-FFF2-40B4-BE49-F238E27FC236}">
                <a16:creationId xmlns:a16="http://schemas.microsoft.com/office/drawing/2014/main" id="{E9B1F57B-594F-42F3-92F3-E85E4942A57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36BBD5BA-B2C0-48FA-B7E9-AF564FC6F293}"/>
              </a:ext>
            </a:extLst>
          </p:cNvPr>
          <p:cNvSpPr>
            <a:spLocks noGrp="1"/>
          </p:cNvSpPr>
          <p:nvPr>
            <p:ph type="sldNum" sz="quarter" idx="12"/>
          </p:nvPr>
        </p:nvSpPr>
        <p:spPr/>
        <p:txBody>
          <a:bodyPr/>
          <a:lstStyle/>
          <a:p>
            <a:fld id="{9860EDB8-5305-433F-BE41-D7A86D811DB3}" type="slidenum">
              <a:rPr lang="en-US" smtClean="0"/>
              <a:pPr/>
              <a:t>130</a:t>
            </a:fld>
            <a:endParaRPr lang="en-US"/>
          </a:p>
        </p:txBody>
      </p:sp>
      <p:pic>
        <p:nvPicPr>
          <p:cNvPr id="2050" name="Picture 2" descr="APP_KEY And You | Tighten">
            <a:extLst>
              <a:ext uri="{FF2B5EF4-FFF2-40B4-BE49-F238E27FC236}">
                <a16:creationId xmlns:a16="http://schemas.microsoft.com/office/drawing/2014/main" id="{2AFB3985-9BE0-4B4E-87B0-FE26FE1708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0992" y="136523"/>
            <a:ext cx="5023498" cy="2511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1EF97B-90D2-44FC-B7D3-44014A45A2C7}"/>
              </a:ext>
            </a:extLst>
          </p:cNvPr>
          <p:cNvPicPr>
            <a:picLocks noChangeAspect="1"/>
          </p:cNvPicPr>
          <p:nvPr/>
        </p:nvPicPr>
        <p:blipFill rotWithShape="1">
          <a:blip r:embed="rId3"/>
          <a:srcRect t="61469" r="55636" b="6214"/>
          <a:stretch/>
        </p:blipFill>
        <p:spPr>
          <a:xfrm>
            <a:off x="510152" y="1754717"/>
            <a:ext cx="8276096" cy="3391068"/>
          </a:xfrm>
          <a:prstGeom prst="rect">
            <a:avLst/>
          </a:prstGeom>
        </p:spPr>
      </p:pic>
      <p:pic>
        <p:nvPicPr>
          <p:cNvPr id="8" name="Picture 7">
            <a:extLst>
              <a:ext uri="{FF2B5EF4-FFF2-40B4-BE49-F238E27FC236}">
                <a16:creationId xmlns:a16="http://schemas.microsoft.com/office/drawing/2014/main" id="{EB0DF747-93F7-4CE7-ACBE-2B02C2388B69}"/>
              </a:ext>
            </a:extLst>
          </p:cNvPr>
          <p:cNvPicPr>
            <a:picLocks noChangeAspect="1"/>
          </p:cNvPicPr>
          <p:nvPr/>
        </p:nvPicPr>
        <p:blipFill>
          <a:blip r:embed="rId4"/>
          <a:stretch>
            <a:fillRect/>
          </a:stretch>
        </p:blipFill>
        <p:spPr>
          <a:xfrm>
            <a:off x="0" y="4209170"/>
            <a:ext cx="12192000" cy="2648830"/>
          </a:xfrm>
          <a:prstGeom prst="rect">
            <a:avLst/>
          </a:prstGeom>
        </p:spPr>
      </p:pic>
      <p:sp>
        <p:nvSpPr>
          <p:cNvPr id="10" name="Rectangle: Rounded Corners 9">
            <a:extLst>
              <a:ext uri="{FF2B5EF4-FFF2-40B4-BE49-F238E27FC236}">
                <a16:creationId xmlns:a16="http://schemas.microsoft.com/office/drawing/2014/main" id="{C5A60AF7-ADC1-471F-9EA5-59827103E2A7}"/>
              </a:ext>
            </a:extLst>
          </p:cNvPr>
          <p:cNvSpPr/>
          <p:nvPr/>
        </p:nvSpPr>
        <p:spPr>
          <a:xfrm>
            <a:off x="348713" y="4010866"/>
            <a:ext cx="1278610" cy="110813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70520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t18</a:t>
            </a:r>
            <a:r>
              <a:rPr lang="en-MY" sz="3200" b="1" dirty="0">
                <a:solidFill>
                  <a:schemeClr val="bg1"/>
                </a:solidFill>
              </a:rPr>
              <a:t> </a:t>
            </a:r>
            <a:br>
              <a:rPr lang="en-MY" sz="5400" b="1" dirty="0">
                <a:solidFill>
                  <a:schemeClr val="bg1"/>
                </a:solidFill>
              </a:rPr>
            </a:br>
            <a:r>
              <a:rPr lang="en-MY" sz="5400" b="1" dirty="0">
                <a:solidFill>
                  <a:schemeClr val="bg1"/>
                </a:solidFill>
              </a:rPr>
              <a:t>Apply Bootstrap Layout</a:t>
            </a:r>
            <a:br>
              <a:rPr lang="en-MY" sz="4000" b="1" dirty="0">
                <a:solidFill>
                  <a:schemeClr val="bg1"/>
                </a:solidFill>
              </a:rPr>
            </a:br>
            <a:r>
              <a:rPr lang="en-MY" sz="4000" b="1" dirty="0">
                <a:solidFill>
                  <a:schemeClr val="bg1"/>
                </a:solidFill>
              </a:rPr>
              <a:t>(Pasang layout Bootstrap baru)</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73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132</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6718969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133</a:t>
            </a:fld>
            <a:endParaRPr lang="en-US" dirty="0"/>
          </a:p>
        </p:txBody>
      </p:sp>
    </p:spTree>
    <p:extLst>
      <p:ext uri="{BB962C8B-B14F-4D97-AF65-F5344CB8AC3E}">
        <p14:creationId xmlns:p14="http://schemas.microsoft.com/office/powerpoint/2010/main" val="32683669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134</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2455209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https://startbootstrap.com/themes/landing-page/</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135</a:t>
            </a:fld>
            <a:endParaRPr lang="en-US"/>
          </a:p>
        </p:txBody>
      </p:sp>
      <p:pic>
        <p:nvPicPr>
          <p:cNvPr id="6" name="Picture 5">
            <a:extLst>
              <a:ext uri="{FF2B5EF4-FFF2-40B4-BE49-F238E27FC236}">
                <a16:creationId xmlns:a16="http://schemas.microsoft.com/office/drawing/2014/main" id="{938F954B-CB09-4E74-8F50-D31D4C56E37F}"/>
              </a:ext>
            </a:extLst>
          </p:cNvPr>
          <p:cNvPicPr>
            <a:picLocks noChangeAspect="1"/>
          </p:cNvPicPr>
          <p:nvPr/>
        </p:nvPicPr>
        <p:blipFill>
          <a:blip r:embed="rId2"/>
          <a:stretch>
            <a:fillRect/>
          </a:stretch>
        </p:blipFill>
        <p:spPr>
          <a:xfrm>
            <a:off x="2591932" y="1208868"/>
            <a:ext cx="9600068" cy="5658553"/>
          </a:xfrm>
          <a:prstGeom prst="rect">
            <a:avLst/>
          </a:prstGeom>
        </p:spPr>
      </p:pic>
    </p:spTree>
    <p:extLst>
      <p:ext uri="{BB962C8B-B14F-4D97-AF65-F5344CB8AC3E}">
        <p14:creationId xmlns:p14="http://schemas.microsoft.com/office/powerpoint/2010/main" val="6586110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136</a:t>
            </a:fld>
            <a:endParaRPr lang="en-US"/>
          </a:p>
        </p:txBody>
      </p:sp>
      <p:pic>
        <p:nvPicPr>
          <p:cNvPr id="6" name="Picture 5">
            <a:extLst>
              <a:ext uri="{FF2B5EF4-FFF2-40B4-BE49-F238E27FC236}">
                <a16:creationId xmlns:a16="http://schemas.microsoft.com/office/drawing/2014/main" id="{61A9234A-7FE8-4F22-AA3F-C0A91D8A4E74}"/>
              </a:ext>
            </a:extLst>
          </p:cNvPr>
          <p:cNvPicPr>
            <a:picLocks noChangeAspect="1"/>
          </p:cNvPicPr>
          <p:nvPr/>
        </p:nvPicPr>
        <p:blipFill rotWithShape="1">
          <a:blip r:embed="rId2"/>
          <a:srcRect l="11832" t="6666" r="8425" b="7315"/>
          <a:stretch/>
        </p:blipFill>
        <p:spPr>
          <a:xfrm>
            <a:off x="1180041" y="338328"/>
            <a:ext cx="10744850" cy="6519672"/>
          </a:xfrm>
          <a:prstGeom prst="rect">
            <a:avLst/>
          </a:prstGeom>
        </p:spPr>
      </p:pic>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a:off x="6867145" y="1877652"/>
            <a:ext cx="1773935" cy="2803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6867144" y="3247980"/>
            <a:ext cx="2270761" cy="20281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8848347" y="1466172"/>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10039398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137</a:t>
            </a:fld>
            <a:endParaRPr lang="en-US"/>
          </a:p>
        </p:txBody>
      </p:sp>
      <p:pic>
        <p:nvPicPr>
          <p:cNvPr id="6" name="Picture 5">
            <a:extLst>
              <a:ext uri="{FF2B5EF4-FFF2-40B4-BE49-F238E27FC236}">
                <a16:creationId xmlns:a16="http://schemas.microsoft.com/office/drawing/2014/main" id="{673B20A4-E926-4FF5-800A-ED82290E211D}"/>
              </a:ext>
            </a:extLst>
          </p:cNvPr>
          <p:cNvPicPr>
            <a:picLocks noChangeAspect="1"/>
          </p:cNvPicPr>
          <p:nvPr/>
        </p:nvPicPr>
        <p:blipFill rotWithShape="1">
          <a:blip r:embed="rId2"/>
          <a:srcRect t="11467" b="7315"/>
          <a:stretch/>
        </p:blipFill>
        <p:spPr>
          <a:xfrm>
            <a:off x="0" y="1288032"/>
            <a:ext cx="12192000" cy="5569968"/>
          </a:xfrm>
          <a:prstGeom prst="rect">
            <a:avLst/>
          </a:prstGeom>
        </p:spPr>
      </p:pic>
    </p:spTree>
    <p:extLst>
      <p:ext uri="{BB962C8B-B14F-4D97-AF65-F5344CB8AC3E}">
        <p14:creationId xmlns:p14="http://schemas.microsoft.com/office/powerpoint/2010/main" val="4101967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3" name="Content Placeholder 2">
            <a:extLst>
              <a:ext uri="{FF2B5EF4-FFF2-40B4-BE49-F238E27FC236}">
                <a16:creationId xmlns:a16="http://schemas.microsoft.com/office/drawing/2014/main" id="{F59FB912-0B16-49F3-856D-60525812A78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138</a:t>
            </a:fld>
            <a:endParaRPr lang="en-US"/>
          </a:p>
        </p:txBody>
      </p:sp>
      <p:pic>
        <p:nvPicPr>
          <p:cNvPr id="6" name="Picture 5">
            <a:extLst>
              <a:ext uri="{FF2B5EF4-FFF2-40B4-BE49-F238E27FC236}">
                <a16:creationId xmlns:a16="http://schemas.microsoft.com/office/drawing/2014/main" id="{21AA6F45-841D-4CFA-B5ED-39EE92B68DD4}"/>
              </a:ext>
            </a:extLst>
          </p:cNvPr>
          <p:cNvPicPr>
            <a:picLocks noChangeAspect="1"/>
          </p:cNvPicPr>
          <p:nvPr/>
        </p:nvPicPr>
        <p:blipFill rotWithShape="1">
          <a:blip r:embed="rId2"/>
          <a:srcRect t="4533" r="9250" b="25733"/>
          <a:stretch/>
        </p:blipFill>
        <p:spPr>
          <a:xfrm>
            <a:off x="-9144" y="1208868"/>
            <a:ext cx="12185473" cy="5266944"/>
          </a:xfrm>
          <a:prstGeom prst="rect">
            <a:avLst/>
          </a:prstGeom>
        </p:spPr>
      </p:pic>
      <p:sp>
        <p:nvSpPr>
          <p:cNvPr id="7" name="Rectangle: Rounded Corners 6">
            <a:extLst>
              <a:ext uri="{FF2B5EF4-FFF2-40B4-BE49-F238E27FC236}">
                <a16:creationId xmlns:a16="http://schemas.microsoft.com/office/drawing/2014/main" id="{5286E2A4-5D7C-4C82-A1C4-0FF9BEBC96ED}"/>
              </a:ext>
            </a:extLst>
          </p:cNvPr>
          <p:cNvSpPr/>
          <p:nvPr/>
        </p:nvSpPr>
        <p:spPr>
          <a:xfrm>
            <a:off x="3813048" y="3172969"/>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502090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062CB6-87AD-4986-8D77-56B444B42BF5}"/>
              </a:ext>
            </a:extLst>
          </p:cNvPr>
          <p:cNvPicPr>
            <a:picLocks noChangeAspect="1"/>
          </p:cNvPicPr>
          <p:nvPr/>
        </p:nvPicPr>
        <p:blipFill rotWithShape="1">
          <a:blip r:embed="rId2"/>
          <a:srcRect l="10173" t="8134" r="13001" b="5733"/>
          <a:stretch/>
        </p:blipFill>
        <p:spPr>
          <a:xfrm>
            <a:off x="54864" y="292608"/>
            <a:ext cx="10366952" cy="6537960"/>
          </a:xfrm>
          <a:prstGeom prst="rect">
            <a:avLst/>
          </a:prstGeom>
          <a:ln w="381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375834" y="527107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139</a:t>
            </a:fld>
            <a:endParaRPr lang="en-US"/>
          </a:p>
        </p:txBody>
      </p:sp>
      <p:pic>
        <p:nvPicPr>
          <p:cNvPr id="7" name="Picture 6">
            <a:extLst>
              <a:ext uri="{FF2B5EF4-FFF2-40B4-BE49-F238E27FC236}">
                <a16:creationId xmlns:a16="http://schemas.microsoft.com/office/drawing/2014/main" id="{4BC92E07-FB8C-4A00-8C03-8CC2C81BF8C3}"/>
              </a:ext>
            </a:extLst>
          </p:cNvPr>
          <p:cNvPicPr>
            <a:picLocks noChangeAspect="1"/>
          </p:cNvPicPr>
          <p:nvPr/>
        </p:nvPicPr>
        <p:blipFill>
          <a:blip r:embed="rId3"/>
          <a:stretch>
            <a:fillRect/>
          </a:stretch>
        </p:blipFill>
        <p:spPr>
          <a:xfrm>
            <a:off x="4251960" y="4145984"/>
            <a:ext cx="7940040" cy="2030979"/>
          </a:xfrm>
          <a:prstGeom prst="rect">
            <a:avLst/>
          </a:prstGeom>
          <a:solidFill>
            <a:schemeClr val="bg1"/>
          </a:solidFill>
          <a:ln w="41275">
            <a:solidFill>
              <a:srgbClr val="FF0000"/>
            </a:solidFill>
          </a:ln>
        </p:spPr>
      </p:pic>
      <p:cxnSp>
        <p:nvCxnSpPr>
          <p:cNvPr id="9" name="Straight Arrow Connector 8">
            <a:extLst>
              <a:ext uri="{FF2B5EF4-FFF2-40B4-BE49-F238E27FC236}">
                <a16:creationId xmlns:a16="http://schemas.microsoft.com/office/drawing/2014/main" id="{1B66C862-9EFD-4544-97E5-EE4F180480D2}"/>
              </a:ext>
            </a:extLst>
          </p:cNvPr>
          <p:cNvCxnSpPr>
            <a:cxnSpLocks/>
            <a:endCxn id="2" idx="3"/>
          </p:cNvCxnSpPr>
          <p:nvPr/>
        </p:nvCxnSpPr>
        <p:spPr>
          <a:xfrm flipH="1">
            <a:off x="2478024" y="4145984"/>
            <a:ext cx="1773936" cy="1532313"/>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2505456" y="5976270"/>
            <a:ext cx="1719072" cy="200694"/>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92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C252-C9D7-D34A-9C2C-53CC51513620}"/>
              </a:ext>
            </a:extLst>
          </p:cNvPr>
          <p:cNvSpPr>
            <a:spLocks noGrp="1"/>
          </p:cNvSpPr>
          <p:nvPr>
            <p:ph type="title"/>
          </p:nvPr>
        </p:nvSpPr>
        <p:spPr/>
        <p:txBody>
          <a:bodyPr/>
          <a:lstStyle/>
          <a:p>
            <a:r>
              <a:rPr lang="en-US" dirty="0"/>
              <a:t>Update DB credentials in .env</a:t>
            </a:r>
          </a:p>
        </p:txBody>
      </p:sp>
      <p:pic>
        <p:nvPicPr>
          <p:cNvPr id="4" name="Content Placeholder 3">
            <a:extLst>
              <a:ext uri="{FF2B5EF4-FFF2-40B4-BE49-F238E27FC236}">
                <a16:creationId xmlns:a16="http://schemas.microsoft.com/office/drawing/2014/main" id="{4E236EC5-25F9-1048-906E-B6F2374533BA}"/>
              </a:ext>
            </a:extLst>
          </p:cNvPr>
          <p:cNvPicPr>
            <a:picLocks noGrp="1" noChangeAspect="1"/>
          </p:cNvPicPr>
          <p:nvPr>
            <p:ph idx="1"/>
          </p:nvPr>
        </p:nvPicPr>
        <p:blipFill rotWithShape="1">
          <a:blip r:embed="rId2"/>
          <a:srcRect l="32549" t="60155" r="11075"/>
          <a:stretch/>
        </p:blipFill>
        <p:spPr>
          <a:xfrm>
            <a:off x="2644726" y="2332422"/>
            <a:ext cx="5693755" cy="2929802"/>
          </a:xfrm>
          <a:prstGeom prst="rect">
            <a:avLst/>
          </a:prstGeom>
        </p:spPr>
      </p:pic>
      <p:sp>
        <p:nvSpPr>
          <p:cNvPr id="3" name="Footer Placeholder 2">
            <a:extLst>
              <a:ext uri="{FF2B5EF4-FFF2-40B4-BE49-F238E27FC236}">
                <a16:creationId xmlns:a16="http://schemas.microsoft.com/office/drawing/2014/main" id="{D11937DD-427E-490F-B1E2-7CFCD7D4CE5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A30F13C-5F8C-4D4C-A97C-C0D4670658E0}"/>
              </a:ext>
            </a:extLst>
          </p:cNvPr>
          <p:cNvSpPr>
            <a:spLocks noGrp="1"/>
          </p:cNvSpPr>
          <p:nvPr>
            <p:ph type="sldNum" sz="quarter" idx="12"/>
          </p:nvPr>
        </p:nvSpPr>
        <p:spPr/>
        <p:txBody>
          <a:bodyPr/>
          <a:lstStyle/>
          <a:p>
            <a:fld id="{9860EDB8-5305-433F-BE41-D7A86D811DB3}" type="slidenum">
              <a:rPr lang="en-US" smtClean="0"/>
              <a:pPr/>
              <a:t>14</a:t>
            </a:fld>
            <a:endParaRPr lang="en-US"/>
          </a:p>
        </p:txBody>
      </p:sp>
    </p:spTree>
    <p:extLst>
      <p:ext uri="{BB962C8B-B14F-4D97-AF65-F5344CB8AC3E}">
        <p14:creationId xmlns:p14="http://schemas.microsoft.com/office/powerpoint/2010/main" val="25101241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3" name="Content Placeholder 2">
            <a:extLst>
              <a:ext uri="{FF2B5EF4-FFF2-40B4-BE49-F238E27FC236}">
                <a16:creationId xmlns:a16="http://schemas.microsoft.com/office/drawing/2014/main" id="{C4FF11BB-8E88-447A-BF64-F8B11FBCD00F}"/>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140</a:t>
            </a:fld>
            <a:endParaRPr lang="en-US"/>
          </a:p>
        </p:txBody>
      </p:sp>
      <p:pic>
        <p:nvPicPr>
          <p:cNvPr id="6" name="Picture 5">
            <a:extLst>
              <a:ext uri="{FF2B5EF4-FFF2-40B4-BE49-F238E27FC236}">
                <a16:creationId xmlns:a16="http://schemas.microsoft.com/office/drawing/2014/main" id="{39600313-7992-47F1-B400-3A75D354F1D0}"/>
              </a:ext>
            </a:extLst>
          </p:cNvPr>
          <p:cNvPicPr>
            <a:picLocks noChangeAspect="1"/>
          </p:cNvPicPr>
          <p:nvPr/>
        </p:nvPicPr>
        <p:blipFill rotWithShape="1">
          <a:blip r:embed="rId2"/>
          <a:srcRect l="1653" t="9930" r="2881" b="7315"/>
          <a:stretch/>
        </p:blipFill>
        <p:spPr>
          <a:xfrm>
            <a:off x="265486" y="1163636"/>
            <a:ext cx="11639227" cy="5675316"/>
          </a:xfrm>
          <a:prstGeom prst="rect">
            <a:avLst/>
          </a:prstGeom>
          <a:ln w="38100">
            <a:solidFill>
              <a:schemeClr val="accent1"/>
            </a:solidFill>
          </a:ln>
        </p:spPr>
      </p:pic>
    </p:spTree>
    <p:extLst>
      <p:ext uri="{BB962C8B-B14F-4D97-AF65-F5344CB8AC3E}">
        <p14:creationId xmlns:p14="http://schemas.microsoft.com/office/powerpoint/2010/main" val="27650600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landingpage.blade.php</a:t>
            </a:r>
          </a:p>
        </p:txBody>
      </p:sp>
      <p:sp>
        <p:nvSpPr>
          <p:cNvPr id="3" name="Content Placeholder 2">
            <a:extLst>
              <a:ext uri="{FF2B5EF4-FFF2-40B4-BE49-F238E27FC236}">
                <a16:creationId xmlns:a16="http://schemas.microsoft.com/office/drawing/2014/main" id="{B97484A0-A534-4C91-A158-E3EDFB899E65}"/>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141</a:t>
            </a:fld>
            <a:endParaRPr lang="en-US"/>
          </a:p>
        </p:txBody>
      </p:sp>
      <p:pic>
        <p:nvPicPr>
          <p:cNvPr id="6" name="Picture 5">
            <a:extLst>
              <a:ext uri="{FF2B5EF4-FFF2-40B4-BE49-F238E27FC236}">
                <a16:creationId xmlns:a16="http://schemas.microsoft.com/office/drawing/2014/main" id="{34AC7EDC-19A5-4399-BA07-69C5916E36F9}"/>
              </a:ext>
            </a:extLst>
          </p:cNvPr>
          <p:cNvPicPr>
            <a:picLocks noChangeAspect="1"/>
          </p:cNvPicPr>
          <p:nvPr/>
        </p:nvPicPr>
        <p:blipFill>
          <a:blip r:embed="rId2"/>
          <a:stretch>
            <a:fillRect/>
          </a:stretch>
        </p:blipFill>
        <p:spPr>
          <a:xfrm>
            <a:off x="1965960" y="1105852"/>
            <a:ext cx="10226040" cy="5752148"/>
          </a:xfrm>
          <a:prstGeom prst="rect">
            <a:avLst/>
          </a:prstGeom>
        </p:spPr>
      </p:pic>
    </p:spTree>
    <p:extLst>
      <p:ext uri="{BB962C8B-B14F-4D97-AF65-F5344CB8AC3E}">
        <p14:creationId xmlns:p14="http://schemas.microsoft.com/office/powerpoint/2010/main" val="11478494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DF9-909F-4EC1-A1FF-AE20B5386536}"/>
              </a:ext>
            </a:extLst>
          </p:cNvPr>
          <p:cNvSpPr>
            <a:spLocks noGrp="1"/>
          </p:cNvSpPr>
          <p:nvPr>
            <p:ph type="title"/>
          </p:nvPr>
        </p:nvSpPr>
        <p:spPr/>
        <p:txBody>
          <a:bodyPr/>
          <a:lstStyle/>
          <a:p>
            <a:r>
              <a:rPr lang="en-MY" dirty="0"/>
              <a:t>route/web.php</a:t>
            </a:r>
          </a:p>
        </p:txBody>
      </p:sp>
      <p:sp>
        <p:nvSpPr>
          <p:cNvPr id="3" name="Content Placeholder 2">
            <a:extLst>
              <a:ext uri="{FF2B5EF4-FFF2-40B4-BE49-F238E27FC236}">
                <a16:creationId xmlns:a16="http://schemas.microsoft.com/office/drawing/2014/main" id="{71C4F6F8-B383-4065-94A7-D9934465C91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64AA87A-D31F-47CF-AD7A-58631B3E8C1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6CCD1B-18B7-4CA4-B4A8-05830C180F2E}"/>
              </a:ext>
            </a:extLst>
          </p:cNvPr>
          <p:cNvSpPr>
            <a:spLocks noGrp="1"/>
          </p:cNvSpPr>
          <p:nvPr>
            <p:ph type="sldNum" sz="quarter" idx="12"/>
          </p:nvPr>
        </p:nvSpPr>
        <p:spPr/>
        <p:txBody>
          <a:bodyPr/>
          <a:lstStyle/>
          <a:p>
            <a:fld id="{9860EDB8-5305-433F-BE41-D7A86D811DB3}" type="slidenum">
              <a:rPr lang="en-US" smtClean="0"/>
              <a:pPr/>
              <a:t>142</a:t>
            </a:fld>
            <a:endParaRPr lang="en-US"/>
          </a:p>
        </p:txBody>
      </p:sp>
      <p:pic>
        <p:nvPicPr>
          <p:cNvPr id="6" name="Picture 5">
            <a:extLst>
              <a:ext uri="{FF2B5EF4-FFF2-40B4-BE49-F238E27FC236}">
                <a16:creationId xmlns:a16="http://schemas.microsoft.com/office/drawing/2014/main" id="{497260D1-BD62-47C1-8BD6-34989425AEEC}"/>
              </a:ext>
            </a:extLst>
          </p:cNvPr>
          <p:cNvPicPr>
            <a:picLocks noChangeAspect="1"/>
          </p:cNvPicPr>
          <p:nvPr/>
        </p:nvPicPr>
        <p:blipFill rotWithShape="1">
          <a:blip r:embed="rId2"/>
          <a:srcRect t="34267" b="29867"/>
          <a:stretch/>
        </p:blipFill>
        <p:spPr>
          <a:xfrm>
            <a:off x="0" y="2350008"/>
            <a:ext cx="12192000" cy="2459736"/>
          </a:xfrm>
          <a:prstGeom prst="rect">
            <a:avLst/>
          </a:prstGeom>
        </p:spPr>
      </p:pic>
    </p:spTree>
    <p:extLst>
      <p:ext uri="{BB962C8B-B14F-4D97-AF65-F5344CB8AC3E}">
        <p14:creationId xmlns:p14="http://schemas.microsoft.com/office/powerpoint/2010/main" val="22372285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143</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758306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3204650"/>
            <a:ext cx="9221490" cy="2273755"/>
          </a:xfrm>
        </p:spPr>
        <p:txBody>
          <a:bodyPr>
            <a:noAutofit/>
          </a:bodyPr>
          <a:lstStyle/>
          <a:p>
            <a:pPr algn="r"/>
            <a:r>
              <a:rPr lang="en-MY" sz="5400" b="1" dirty="0">
                <a:solidFill>
                  <a:schemeClr val="bg1"/>
                </a:solidFill>
              </a:rPr>
              <a:t>Laravel t19</a:t>
            </a:r>
            <a:r>
              <a:rPr lang="en-MY" sz="3200" b="1" dirty="0">
                <a:solidFill>
                  <a:schemeClr val="bg1"/>
                </a:solidFill>
              </a:rPr>
              <a:t> </a:t>
            </a:r>
            <a:br>
              <a:rPr lang="en-MY" sz="3200" b="1" dirty="0">
                <a:solidFill>
                  <a:schemeClr val="bg1"/>
                </a:solidFill>
              </a:rPr>
            </a:br>
            <a:r>
              <a:rPr lang="en-MY" sz="3200" b="1" dirty="0">
                <a:solidFill>
                  <a:schemeClr val="bg1"/>
                </a:solidFill>
              </a:rPr>
              <a:t>Apply Bootstrap </a:t>
            </a:r>
            <a:br>
              <a:rPr lang="en-MY" sz="3200" b="1" dirty="0">
                <a:solidFill>
                  <a:schemeClr val="bg1"/>
                </a:solidFill>
              </a:rPr>
            </a:br>
            <a:r>
              <a:rPr lang="en-MY" sz="3200" b="1" dirty="0">
                <a:solidFill>
                  <a:schemeClr val="bg1"/>
                </a:solidFill>
              </a:rPr>
              <a:t>on Admin Dashboard</a:t>
            </a:r>
            <a:br>
              <a:rPr lang="en-MY" sz="4000" b="1" dirty="0">
                <a:solidFill>
                  <a:schemeClr val="bg1"/>
                </a:solidFill>
              </a:rPr>
            </a:br>
            <a:r>
              <a:rPr lang="en-MY" sz="4000" b="1" dirty="0">
                <a:solidFill>
                  <a:schemeClr val="bg1"/>
                </a:solidFill>
              </a:rPr>
              <a:t>(Pasang layout Bootstrap baru </a:t>
            </a:r>
            <a:br>
              <a:rPr lang="en-MY" sz="4000" b="1" dirty="0">
                <a:solidFill>
                  <a:schemeClr val="bg1"/>
                </a:solidFill>
              </a:rPr>
            </a:br>
            <a:r>
              <a:rPr lang="en-MY" sz="4000" b="1" dirty="0">
                <a:solidFill>
                  <a:schemeClr val="bg1"/>
                </a:solidFill>
              </a:rPr>
              <a:t>pada Panel Admin)</a:t>
            </a:r>
            <a:br>
              <a:rPr lang="en-MY" sz="4000" b="1" dirty="0">
                <a:solidFill>
                  <a:schemeClr val="bg1"/>
                </a:solidFill>
              </a:rPr>
            </a:br>
            <a:r>
              <a:rPr lang="en-MY" sz="4000" b="1" dirty="0">
                <a:solidFill>
                  <a:schemeClr val="bg1"/>
                </a:solidFill>
              </a:rPr>
              <a:t>bit.ly/fstmtubelaravel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503694" y="3429000"/>
            <a:ext cx="2793371" cy="2999042"/>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94" y="414955"/>
            <a:ext cx="2789695" cy="278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585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145</a:t>
            </a:fld>
            <a:endParaRPr lang="en-US"/>
          </a:p>
        </p:txBody>
      </p:sp>
      <p:pic>
        <p:nvPicPr>
          <p:cNvPr id="7" name="Picture 6">
            <a:extLst>
              <a:ext uri="{FF2B5EF4-FFF2-40B4-BE49-F238E27FC236}">
                <a16:creationId xmlns:a16="http://schemas.microsoft.com/office/drawing/2014/main" id="{975541EE-4020-45B3-A1E2-FFF499EEE541}"/>
              </a:ext>
            </a:extLst>
          </p:cNvPr>
          <p:cNvPicPr>
            <a:picLocks noChangeAspect="1"/>
          </p:cNvPicPr>
          <p:nvPr/>
        </p:nvPicPr>
        <p:blipFill rotWithShape="1">
          <a:blip r:embed="rId2"/>
          <a:srcRect t="-904" b="5537"/>
          <a:stretch/>
        </p:blipFill>
        <p:spPr>
          <a:xfrm>
            <a:off x="1239864" y="1208868"/>
            <a:ext cx="10665417" cy="5594888"/>
          </a:xfrm>
          <a:prstGeom prst="rect">
            <a:avLst/>
          </a:prstGeom>
          <a:ln w="25400">
            <a:solidFill>
              <a:schemeClr val="accent1"/>
            </a:solidFill>
          </a:ln>
        </p:spPr>
      </p:pic>
    </p:spTree>
    <p:extLst>
      <p:ext uri="{BB962C8B-B14F-4D97-AF65-F5344CB8AC3E}">
        <p14:creationId xmlns:p14="http://schemas.microsoft.com/office/powerpoint/2010/main" val="38706300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146</a:t>
            </a:fld>
            <a:endParaRPr lang="en-US" dirty="0"/>
          </a:p>
        </p:txBody>
      </p:sp>
    </p:spTree>
    <p:extLst>
      <p:ext uri="{BB962C8B-B14F-4D97-AF65-F5344CB8AC3E}">
        <p14:creationId xmlns:p14="http://schemas.microsoft.com/office/powerpoint/2010/main" val="3908891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147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1720039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20E4-53E5-47AC-AF0B-36823F24FB69}"/>
              </a:ext>
            </a:extLst>
          </p:cNvPr>
          <p:cNvSpPr>
            <a:spLocks noGrp="1"/>
          </p:cNvSpPr>
          <p:nvPr>
            <p:ph type="title"/>
          </p:nvPr>
        </p:nvSpPr>
        <p:spPr/>
        <p:txBody>
          <a:bodyPr/>
          <a:lstStyle/>
          <a:p>
            <a:r>
              <a:rPr lang="en-MY" dirty="0"/>
              <a:t>Theme from </a:t>
            </a:r>
            <a:br>
              <a:rPr lang="en-MY" dirty="0"/>
            </a:br>
            <a:r>
              <a:rPr lang="en-MY" dirty="0"/>
              <a:t>https://startbootstrap.com/themes/sb-admin-2/</a:t>
            </a:r>
          </a:p>
        </p:txBody>
      </p:sp>
      <p:sp>
        <p:nvSpPr>
          <p:cNvPr id="4" name="Footer Placeholder 3">
            <a:extLst>
              <a:ext uri="{FF2B5EF4-FFF2-40B4-BE49-F238E27FC236}">
                <a16:creationId xmlns:a16="http://schemas.microsoft.com/office/drawing/2014/main" id="{3A101A37-9457-4F0A-8F89-A9F0C68978B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AA98C4C-D971-4E29-9DEB-E306AAB7C580}"/>
              </a:ext>
            </a:extLst>
          </p:cNvPr>
          <p:cNvSpPr>
            <a:spLocks noGrp="1"/>
          </p:cNvSpPr>
          <p:nvPr>
            <p:ph type="sldNum" sz="quarter" idx="12"/>
          </p:nvPr>
        </p:nvSpPr>
        <p:spPr/>
        <p:txBody>
          <a:bodyPr/>
          <a:lstStyle/>
          <a:p>
            <a:fld id="{9860EDB8-5305-433F-BE41-D7A86D811DB3}" type="slidenum">
              <a:rPr lang="en-US" smtClean="0"/>
              <a:pPr/>
              <a:t>148</a:t>
            </a:fld>
            <a:endParaRPr lang="en-US"/>
          </a:p>
        </p:txBody>
      </p:sp>
      <p:pic>
        <p:nvPicPr>
          <p:cNvPr id="3" name="Picture 2">
            <a:extLst>
              <a:ext uri="{FF2B5EF4-FFF2-40B4-BE49-F238E27FC236}">
                <a16:creationId xmlns:a16="http://schemas.microsoft.com/office/drawing/2014/main" id="{EF9D35DD-5D1F-418F-8341-1FDE2992AFEA}"/>
              </a:ext>
            </a:extLst>
          </p:cNvPr>
          <p:cNvPicPr>
            <a:picLocks noChangeAspect="1"/>
          </p:cNvPicPr>
          <p:nvPr/>
        </p:nvPicPr>
        <p:blipFill rotWithShape="1">
          <a:blip r:embed="rId2"/>
          <a:srcRect l="10996" t="13899" r="12606" b="10735"/>
          <a:stretch/>
        </p:blipFill>
        <p:spPr>
          <a:xfrm>
            <a:off x="1297253" y="1263112"/>
            <a:ext cx="9719459" cy="5393410"/>
          </a:xfrm>
          <a:prstGeom prst="rect">
            <a:avLst/>
          </a:prstGeom>
        </p:spPr>
      </p:pic>
    </p:spTree>
    <p:extLst>
      <p:ext uri="{BB962C8B-B14F-4D97-AF65-F5344CB8AC3E}">
        <p14:creationId xmlns:p14="http://schemas.microsoft.com/office/powerpoint/2010/main" val="20195414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02686-F668-40A3-BD5F-4308E7E4FD77}"/>
              </a:ext>
            </a:extLst>
          </p:cNvPr>
          <p:cNvPicPr>
            <a:picLocks noChangeAspect="1"/>
          </p:cNvPicPr>
          <p:nvPr/>
        </p:nvPicPr>
        <p:blipFill rotWithShape="1">
          <a:blip r:embed="rId2"/>
          <a:srcRect l="17161" r="10382" b="5085"/>
          <a:stretch/>
        </p:blipFill>
        <p:spPr>
          <a:xfrm>
            <a:off x="3215897" y="294468"/>
            <a:ext cx="8834035" cy="6509288"/>
          </a:xfrm>
          <a:prstGeom prst="rect">
            <a:avLst/>
          </a:prstGeom>
        </p:spPr>
      </p:pic>
      <p:sp>
        <p:nvSpPr>
          <p:cNvPr id="4" name="Footer Placeholder 3">
            <a:extLst>
              <a:ext uri="{FF2B5EF4-FFF2-40B4-BE49-F238E27FC236}">
                <a16:creationId xmlns:a16="http://schemas.microsoft.com/office/drawing/2014/main" id="{FDBD9B75-EA5D-422B-9F6C-0F786B0B6ED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1A38790-06E0-4E12-A3F0-ACD120FBC8BE}"/>
              </a:ext>
            </a:extLst>
          </p:cNvPr>
          <p:cNvSpPr>
            <a:spLocks noGrp="1"/>
          </p:cNvSpPr>
          <p:nvPr>
            <p:ph type="sldNum" sz="quarter" idx="12"/>
          </p:nvPr>
        </p:nvSpPr>
        <p:spPr/>
        <p:txBody>
          <a:bodyPr/>
          <a:lstStyle/>
          <a:p>
            <a:fld id="{9860EDB8-5305-433F-BE41-D7A86D811DB3}" type="slidenum">
              <a:rPr lang="en-US" smtClean="0"/>
              <a:pPr/>
              <a:t>149</a:t>
            </a:fld>
            <a:endParaRPr lang="en-US"/>
          </a:p>
        </p:txBody>
      </p:sp>
      <p:sp>
        <p:nvSpPr>
          <p:cNvPr id="2" name="Title 1">
            <a:extLst>
              <a:ext uri="{FF2B5EF4-FFF2-40B4-BE49-F238E27FC236}">
                <a16:creationId xmlns:a16="http://schemas.microsoft.com/office/drawing/2014/main" id="{CA41FA18-E672-49FC-9E2F-A197C9DA3CD0}"/>
              </a:ext>
            </a:extLst>
          </p:cNvPr>
          <p:cNvSpPr>
            <a:spLocks noGrp="1"/>
          </p:cNvSpPr>
          <p:nvPr>
            <p:ph type="title"/>
          </p:nvPr>
        </p:nvSpPr>
        <p:spPr/>
        <p:txBody>
          <a:bodyPr/>
          <a:lstStyle/>
          <a:p>
            <a:r>
              <a:rPr lang="en-MY" dirty="0"/>
              <a:t>Asset/resources </a:t>
            </a:r>
            <a:br>
              <a:rPr lang="en-MY" dirty="0"/>
            </a:br>
            <a:r>
              <a:rPr lang="en-MY" dirty="0"/>
              <a:t>for template</a:t>
            </a:r>
          </a:p>
        </p:txBody>
      </p:sp>
      <p:cxnSp>
        <p:nvCxnSpPr>
          <p:cNvPr id="7" name="Straight Arrow Connector 6">
            <a:extLst>
              <a:ext uri="{FF2B5EF4-FFF2-40B4-BE49-F238E27FC236}">
                <a16:creationId xmlns:a16="http://schemas.microsoft.com/office/drawing/2014/main" id="{FA63024C-BFF6-44E6-B22A-2137D9DCBE36}"/>
              </a:ext>
            </a:extLst>
          </p:cNvPr>
          <p:cNvCxnSpPr>
            <a:cxnSpLocks/>
          </p:cNvCxnSpPr>
          <p:nvPr/>
        </p:nvCxnSpPr>
        <p:spPr>
          <a:xfrm flipH="1" flipV="1">
            <a:off x="6867145" y="2231756"/>
            <a:ext cx="2695309" cy="5087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AC447F-9AE9-4082-B9A4-09B92CDA0719}"/>
              </a:ext>
            </a:extLst>
          </p:cNvPr>
          <p:cNvCxnSpPr>
            <a:cxnSpLocks/>
          </p:cNvCxnSpPr>
          <p:nvPr/>
        </p:nvCxnSpPr>
        <p:spPr>
          <a:xfrm flipH="1">
            <a:off x="5579390" y="3976401"/>
            <a:ext cx="4527160" cy="16339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50DE57CD-13E7-4208-8AE6-3B2AC459CB60}"/>
              </a:ext>
            </a:extLst>
          </p:cNvPr>
          <p:cNvSpPr/>
          <p:nvPr/>
        </p:nvSpPr>
        <p:spPr>
          <a:xfrm>
            <a:off x="9715500" y="2329056"/>
            <a:ext cx="301751" cy="822960"/>
          </a:xfrm>
          <a:prstGeom prst="lef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Tree>
    <p:extLst>
      <p:ext uri="{BB962C8B-B14F-4D97-AF65-F5344CB8AC3E}">
        <p14:creationId xmlns:p14="http://schemas.microsoft.com/office/powerpoint/2010/main" val="963022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BA29-E025-46E3-8F65-0D4A995DE5E2}"/>
              </a:ext>
            </a:extLst>
          </p:cNvPr>
          <p:cNvSpPr>
            <a:spLocks noGrp="1"/>
          </p:cNvSpPr>
          <p:nvPr>
            <p:ph type="title"/>
          </p:nvPr>
        </p:nvSpPr>
        <p:spPr/>
        <p:txBody>
          <a:bodyPr/>
          <a:lstStyle/>
          <a:p>
            <a:r>
              <a:rPr lang="en-US" dirty="0"/>
              <a:t>Download and install </a:t>
            </a:r>
            <a:r>
              <a:rPr lang="en-US" dirty="0" err="1"/>
              <a:t>phpmyadmin.Net</a:t>
            </a:r>
            <a:endParaRPr lang="en-MY" dirty="0"/>
          </a:p>
        </p:txBody>
      </p:sp>
      <p:pic>
        <p:nvPicPr>
          <p:cNvPr id="4" name="Picture 3">
            <a:extLst>
              <a:ext uri="{FF2B5EF4-FFF2-40B4-BE49-F238E27FC236}">
                <a16:creationId xmlns:a16="http://schemas.microsoft.com/office/drawing/2014/main" id="{C5B5A044-2DAB-4DD6-9C58-1AEB9E93EBFE}"/>
              </a:ext>
            </a:extLst>
          </p:cNvPr>
          <p:cNvPicPr>
            <a:picLocks noChangeAspect="1"/>
          </p:cNvPicPr>
          <p:nvPr/>
        </p:nvPicPr>
        <p:blipFill>
          <a:blip r:embed="rId2"/>
          <a:stretch>
            <a:fillRect/>
          </a:stretch>
        </p:blipFill>
        <p:spPr>
          <a:xfrm>
            <a:off x="434723" y="1640464"/>
            <a:ext cx="6851375" cy="4552848"/>
          </a:xfrm>
          <a:prstGeom prst="rect">
            <a:avLst/>
          </a:prstGeom>
        </p:spPr>
      </p:pic>
      <p:sp>
        <p:nvSpPr>
          <p:cNvPr id="3" name="TextBox 2">
            <a:extLst>
              <a:ext uri="{FF2B5EF4-FFF2-40B4-BE49-F238E27FC236}">
                <a16:creationId xmlns:a16="http://schemas.microsoft.com/office/drawing/2014/main" id="{156655D7-F31E-074A-B88E-F5CDE1BA155A}"/>
              </a:ext>
            </a:extLst>
          </p:cNvPr>
          <p:cNvSpPr txBox="1"/>
          <p:nvPr/>
        </p:nvSpPr>
        <p:spPr>
          <a:xfrm>
            <a:off x="7709095" y="2940148"/>
            <a:ext cx="4051496" cy="923330"/>
          </a:xfrm>
          <a:prstGeom prst="rect">
            <a:avLst/>
          </a:prstGeom>
          <a:noFill/>
        </p:spPr>
        <p:txBody>
          <a:bodyPr wrap="square" rtlCol="0">
            <a:spAutoFit/>
          </a:bodyPr>
          <a:lstStyle/>
          <a:p>
            <a:r>
              <a:rPr lang="en-US" dirty="0"/>
              <a:t>Try access</a:t>
            </a:r>
          </a:p>
          <a:p>
            <a:endParaRPr lang="en-US" dirty="0"/>
          </a:p>
          <a:p>
            <a:r>
              <a:rPr lang="en-US" dirty="0"/>
              <a:t>http://localhost/</a:t>
            </a:r>
            <a:r>
              <a:rPr lang="en-US" dirty="0" err="1"/>
              <a:t>pma</a:t>
            </a:r>
            <a:endParaRPr lang="en-US" dirty="0"/>
          </a:p>
        </p:txBody>
      </p:sp>
      <p:sp>
        <p:nvSpPr>
          <p:cNvPr id="5" name="Footer Placeholder 4">
            <a:extLst>
              <a:ext uri="{FF2B5EF4-FFF2-40B4-BE49-F238E27FC236}">
                <a16:creationId xmlns:a16="http://schemas.microsoft.com/office/drawing/2014/main" id="{B50E121B-CCDF-420B-833B-794DA31B8F3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43C402D-BF2D-4BC3-9741-DDB37F5D37C5}"/>
              </a:ext>
            </a:extLst>
          </p:cNvPr>
          <p:cNvSpPr>
            <a:spLocks noGrp="1"/>
          </p:cNvSpPr>
          <p:nvPr>
            <p:ph type="sldNum" sz="quarter" idx="12"/>
          </p:nvPr>
        </p:nvSpPr>
        <p:spPr/>
        <p:txBody>
          <a:bodyPr/>
          <a:lstStyle/>
          <a:p>
            <a:fld id="{9860EDB8-5305-433F-BE41-D7A86D811DB3}" type="slidenum">
              <a:rPr lang="en-US" smtClean="0"/>
              <a:pPr/>
              <a:t>15</a:t>
            </a:fld>
            <a:endParaRPr lang="en-US"/>
          </a:p>
        </p:txBody>
      </p:sp>
    </p:spTree>
    <p:extLst>
      <p:ext uri="{BB962C8B-B14F-4D97-AF65-F5344CB8AC3E}">
        <p14:creationId xmlns:p14="http://schemas.microsoft.com/office/powerpoint/2010/main" val="21490689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C093-FFEB-446B-A37A-2C7F31473DBC}"/>
              </a:ext>
            </a:extLst>
          </p:cNvPr>
          <p:cNvSpPr>
            <a:spLocks noGrp="1"/>
          </p:cNvSpPr>
          <p:nvPr>
            <p:ph type="title"/>
          </p:nvPr>
        </p:nvSpPr>
        <p:spPr/>
        <p:txBody>
          <a:bodyPr/>
          <a:lstStyle/>
          <a:p>
            <a:r>
              <a:rPr lang="en-MY" dirty="0"/>
              <a:t>First time display the new template</a:t>
            </a:r>
          </a:p>
        </p:txBody>
      </p:sp>
      <p:sp>
        <p:nvSpPr>
          <p:cNvPr id="3" name="Content Placeholder 2">
            <a:extLst>
              <a:ext uri="{FF2B5EF4-FFF2-40B4-BE49-F238E27FC236}">
                <a16:creationId xmlns:a16="http://schemas.microsoft.com/office/drawing/2014/main" id="{E733E15E-C277-4556-91E5-623FF9EA075E}"/>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8AC6D421-75C8-4CB9-BC23-731B7EFF02A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FC72F03-FCBB-46E6-A174-6DEF0DC2330B}"/>
              </a:ext>
            </a:extLst>
          </p:cNvPr>
          <p:cNvSpPr>
            <a:spLocks noGrp="1"/>
          </p:cNvSpPr>
          <p:nvPr>
            <p:ph type="sldNum" sz="quarter" idx="12"/>
          </p:nvPr>
        </p:nvSpPr>
        <p:spPr/>
        <p:txBody>
          <a:bodyPr/>
          <a:lstStyle/>
          <a:p>
            <a:fld id="{9860EDB8-5305-433F-BE41-D7A86D811DB3}" type="slidenum">
              <a:rPr lang="en-US" smtClean="0"/>
              <a:pPr/>
              <a:t>150</a:t>
            </a:fld>
            <a:endParaRPr lang="en-US"/>
          </a:p>
        </p:txBody>
      </p:sp>
      <p:pic>
        <p:nvPicPr>
          <p:cNvPr id="6" name="Picture 5">
            <a:extLst>
              <a:ext uri="{FF2B5EF4-FFF2-40B4-BE49-F238E27FC236}">
                <a16:creationId xmlns:a16="http://schemas.microsoft.com/office/drawing/2014/main" id="{588344D9-1EE6-4AB7-8E95-FA6F65578949}"/>
              </a:ext>
            </a:extLst>
          </p:cNvPr>
          <p:cNvPicPr>
            <a:picLocks noChangeAspect="1"/>
          </p:cNvPicPr>
          <p:nvPr/>
        </p:nvPicPr>
        <p:blipFill rotWithShape="1">
          <a:blip r:embed="rId2"/>
          <a:srcRect t="9931" b="12091"/>
          <a:stretch/>
        </p:blipFill>
        <p:spPr>
          <a:xfrm>
            <a:off x="0" y="1510195"/>
            <a:ext cx="12192000" cy="5347805"/>
          </a:xfrm>
          <a:prstGeom prst="rect">
            <a:avLst/>
          </a:prstGeom>
        </p:spPr>
      </p:pic>
    </p:spTree>
    <p:extLst>
      <p:ext uri="{BB962C8B-B14F-4D97-AF65-F5344CB8AC3E}">
        <p14:creationId xmlns:p14="http://schemas.microsoft.com/office/powerpoint/2010/main" val="27519960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2A83-1D34-4915-B881-07A7D4023682}"/>
              </a:ext>
            </a:extLst>
          </p:cNvPr>
          <p:cNvSpPr>
            <a:spLocks noGrp="1"/>
          </p:cNvSpPr>
          <p:nvPr>
            <p:ph type="title"/>
          </p:nvPr>
        </p:nvSpPr>
        <p:spPr/>
        <p:txBody>
          <a:bodyPr/>
          <a:lstStyle/>
          <a:p>
            <a:r>
              <a:rPr lang="en-MY" dirty="0"/>
              <a:t>Blade asset( ) function – apply on both css &amp; js</a:t>
            </a:r>
          </a:p>
        </p:txBody>
      </p:sp>
      <p:sp>
        <p:nvSpPr>
          <p:cNvPr id="3" name="Content Placeholder 2">
            <a:extLst>
              <a:ext uri="{FF2B5EF4-FFF2-40B4-BE49-F238E27FC236}">
                <a16:creationId xmlns:a16="http://schemas.microsoft.com/office/drawing/2014/main" id="{FB7B4420-F53C-4892-B946-2CFE522A819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D693F60-0C4B-422A-BEC2-1C0B087437E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1FE6E9B-4CEF-4AAE-A7B7-2A27D8F26FB9}"/>
              </a:ext>
            </a:extLst>
          </p:cNvPr>
          <p:cNvSpPr>
            <a:spLocks noGrp="1"/>
          </p:cNvSpPr>
          <p:nvPr>
            <p:ph type="sldNum" sz="quarter" idx="12"/>
          </p:nvPr>
        </p:nvSpPr>
        <p:spPr/>
        <p:txBody>
          <a:bodyPr/>
          <a:lstStyle/>
          <a:p>
            <a:fld id="{9860EDB8-5305-433F-BE41-D7A86D811DB3}" type="slidenum">
              <a:rPr lang="en-US" smtClean="0"/>
              <a:pPr/>
              <a:t>151</a:t>
            </a:fld>
            <a:endParaRPr lang="en-US"/>
          </a:p>
        </p:txBody>
      </p:sp>
      <p:pic>
        <p:nvPicPr>
          <p:cNvPr id="7" name="Picture 6">
            <a:extLst>
              <a:ext uri="{FF2B5EF4-FFF2-40B4-BE49-F238E27FC236}">
                <a16:creationId xmlns:a16="http://schemas.microsoft.com/office/drawing/2014/main" id="{87D3E9E4-60F5-46AC-8D95-A814560A2A33}"/>
              </a:ext>
            </a:extLst>
          </p:cNvPr>
          <p:cNvPicPr>
            <a:picLocks noChangeAspect="1"/>
          </p:cNvPicPr>
          <p:nvPr/>
        </p:nvPicPr>
        <p:blipFill rotWithShape="1">
          <a:blip r:embed="rId2"/>
          <a:srcRect t="5085" r="4343" b="18982"/>
          <a:stretch/>
        </p:blipFill>
        <p:spPr>
          <a:xfrm>
            <a:off x="264762" y="1148922"/>
            <a:ext cx="11796729" cy="5267376"/>
          </a:xfrm>
          <a:prstGeom prst="rect">
            <a:avLst/>
          </a:prstGeom>
        </p:spPr>
      </p:pic>
    </p:spTree>
    <p:extLst>
      <p:ext uri="{BB962C8B-B14F-4D97-AF65-F5344CB8AC3E}">
        <p14:creationId xmlns:p14="http://schemas.microsoft.com/office/powerpoint/2010/main" val="20911621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0ECFC7-7EB1-4960-A2EC-8F54A5FD80CB}"/>
              </a:ext>
            </a:extLst>
          </p:cNvPr>
          <p:cNvPicPr>
            <a:picLocks noChangeAspect="1"/>
          </p:cNvPicPr>
          <p:nvPr/>
        </p:nvPicPr>
        <p:blipFill rotWithShape="1">
          <a:blip r:embed="rId2"/>
          <a:srcRect t="5085" r="10127" b="19434"/>
          <a:stretch/>
        </p:blipFill>
        <p:spPr>
          <a:xfrm>
            <a:off x="500466" y="1517440"/>
            <a:ext cx="10957302" cy="5176434"/>
          </a:xfrm>
          <a:prstGeom prst="rect">
            <a:avLst/>
          </a:prstGeom>
        </p:spPr>
      </p:pic>
      <p:sp>
        <p:nvSpPr>
          <p:cNvPr id="2" name="Title 1">
            <a:extLst>
              <a:ext uri="{FF2B5EF4-FFF2-40B4-BE49-F238E27FC236}">
                <a16:creationId xmlns:a16="http://schemas.microsoft.com/office/drawing/2014/main" id="{466E4B1B-2199-4DCD-9845-68CF55099483}"/>
              </a:ext>
            </a:extLst>
          </p:cNvPr>
          <p:cNvSpPr>
            <a:spLocks noGrp="1"/>
          </p:cNvSpPr>
          <p:nvPr>
            <p:ph type="title"/>
          </p:nvPr>
        </p:nvSpPr>
        <p:spPr/>
        <p:txBody>
          <a:bodyPr/>
          <a:lstStyle/>
          <a:p>
            <a:r>
              <a:rPr lang="en-MY" dirty="0"/>
              <a:t>@yield( )</a:t>
            </a:r>
          </a:p>
        </p:txBody>
      </p:sp>
      <p:sp>
        <p:nvSpPr>
          <p:cNvPr id="4" name="Footer Placeholder 3">
            <a:extLst>
              <a:ext uri="{FF2B5EF4-FFF2-40B4-BE49-F238E27FC236}">
                <a16:creationId xmlns:a16="http://schemas.microsoft.com/office/drawing/2014/main" id="{9609C121-272E-4BE3-B6DE-69EB3573E72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5017FF0-1E27-46D6-8169-2277AE02A8F4}"/>
              </a:ext>
            </a:extLst>
          </p:cNvPr>
          <p:cNvSpPr>
            <a:spLocks noGrp="1"/>
          </p:cNvSpPr>
          <p:nvPr>
            <p:ph type="sldNum" sz="quarter" idx="12"/>
          </p:nvPr>
        </p:nvSpPr>
        <p:spPr/>
        <p:txBody>
          <a:bodyPr/>
          <a:lstStyle/>
          <a:p>
            <a:fld id="{9860EDB8-5305-433F-BE41-D7A86D811DB3}" type="slidenum">
              <a:rPr lang="en-US" smtClean="0"/>
              <a:pPr/>
              <a:t>152</a:t>
            </a:fld>
            <a:endParaRPr lang="en-US"/>
          </a:p>
        </p:txBody>
      </p:sp>
      <p:sp>
        <p:nvSpPr>
          <p:cNvPr id="7" name="Rectangle: Rounded Corners 6">
            <a:extLst>
              <a:ext uri="{FF2B5EF4-FFF2-40B4-BE49-F238E27FC236}">
                <a16:creationId xmlns:a16="http://schemas.microsoft.com/office/drawing/2014/main" id="{5286E2A4-5D7C-4C82-A1C4-0FF9BEBC96ED}"/>
              </a:ext>
            </a:extLst>
          </p:cNvPr>
          <p:cNvSpPr/>
          <p:nvPr/>
        </p:nvSpPr>
        <p:spPr>
          <a:xfrm>
            <a:off x="4487224" y="3963382"/>
            <a:ext cx="5431536" cy="9326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270490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7E8A0-0980-4B1D-8D60-2B80439D05C2}"/>
              </a:ext>
            </a:extLst>
          </p:cNvPr>
          <p:cNvPicPr>
            <a:picLocks noChangeAspect="1"/>
          </p:cNvPicPr>
          <p:nvPr/>
        </p:nvPicPr>
        <p:blipFill rotWithShape="1">
          <a:blip r:embed="rId2"/>
          <a:srcRect b="4533"/>
          <a:stretch/>
        </p:blipFill>
        <p:spPr>
          <a:xfrm>
            <a:off x="448056" y="1184934"/>
            <a:ext cx="10564368" cy="5673066"/>
          </a:xfrm>
          <a:prstGeom prst="rect">
            <a:avLst/>
          </a:prstGeom>
          <a:ln w="25400">
            <a:solidFill>
              <a:schemeClr val="accent1"/>
            </a:solidFill>
          </a:ln>
        </p:spPr>
      </p:pic>
      <p:sp>
        <p:nvSpPr>
          <p:cNvPr id="2" name="Title 1">
            <a:extLst>
              <a:ext uri="{FF2B5EF4-FFF2-40B4-BE49-F238E27FC236}">
                <a16:creationId xmlns:a16="http://schemas.microsoft.com/office/drawing/2014/main" id="{C478D287-FEF9-4ADC-90F8-0F891BF97FAE}"/>
              </a:ext>
            </a:extLst>
          </p:cNvPr>
          <p:cNvSpPr>
            <a:spLocks noGrp="1"/>
          </p:cNvSpPr>
          <p:nvPr>
            <p:ph type="title"/>
          </p:nvPr>
        </p:nvSpPr>
        <p:spPr>
          <a:xfrm>
            <a:off x="2546010" y="2694890"/>
            <a:ext cx="2102190" cy="814453"/>
          </a:xfrm>
        </p:spPr>
        <p:txBody>
          <a:bodyPr/>
          <a:lstStyle/>
          <a:p>
            <a:r>
              <a:rPr lang="en-MY" dirty="0">
                <a:solidFill>
                  <a:srgbClr val="FF0000"/>
                </a:solidFill>
              </a:rPr>
              <a:t>@yield( )</a:t>
            </a:r>
          </a:p>
        </p:txBody>
      </p:sp>
      <p:sp>
        <p:nvSpPr>
          <p:cNvPr id="4" name="Footer Placeholder 3">
            <a:extLst>
              <a:ext uri="{FF2B5EF4-FFF2-40B4-BE49-F238E27FC236}">
                <a16:creationId xmlns:a16="http://schemas.microsoft.com/office/drawing/2014/main" id="{7D7B04FB-26ED-44BD-94B7-E9E1F13EE09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9C186D-FA9B-4874-A2AA-519446B1B61F}"/>
              </a:ext>
            </a:extLst>
          </p:cNvPr>
          <p:cNvSpPr>
            <a:spLocks noGrp="1"/>
          </p:cNvSpPr>
          <p:nvPr>
            <p:ph type="sldNum" sz="quarter" idx="12"/>
          </p:nvPr>
        </p:nvSpPr>
        <p:spPr/>
        <p:txBody>
          <a:bodyPr/>
          <a:lstStyle/>
          <a:p>
            <a:fld id="{9860EDB8-5305-433F-BE41-D7A86D811DB3}" type="slidenum">
              <a:rPr lang="en-US" smtClean="0"/>
              <a:pPr/>
              <a:t>153</a:t>
            </a:fld>
            <a:endParaRPr lang="en-US"/>
          </a:p>
        </p:txBody>
      </p:sp>
      <p:cxnSp>
        <p:nvCxnSpPr>
          <p:cNvPr id="9" name="Straight Arrow Connector 8">
            <a:extLst>
              <a:ext uri="{FF2B5EF4-FFF2-40B4-BE49-F238E27FC236}">
                <a16:creationId xmlns:a16="http://schemas.microsoft.com/office/drawing/2014/main" id="{1B66C862-9EFD-4544-97E5-EE4F180480D2}"/>
              </a:ext>
            </a:extLst>
          </p:cNvPr>
          <p:cNvCxnSpPr>
            <a:cxnSpLocks/>
          </p:cNvCxnSpPr>
          <p:nvPr/>
        </p:nvCxnSpPr>
        <p:spPr>
          <a:xfrm flipH="1">
            <a:off x="4507992" y="2906371"/>
            <a:ext cx="959358" cy="184675"/>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399064-1216-46B0-83E1-B3CC6C240DBC}"/>
              </a:ext>
            </a:extLst>
          </p:cNvPr>
          <p:cNvCxnSpPr>
            <a:cxnSpLocks/>
          </p:cNvCxnSpPr>
          <p:nvPr/>
        </p:nvCxnSpPr>
        <p:spPr>
          <a:xfrm flipH="1" flipV="1">
            <a:off x="4443984" y="3539906"/>
            <a:ext cx="1023366" cy="2490078"/>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9D5DB82-E77D-414D-A6B3-F3313A24C011}"/>
              </a:ext>
            </a:extLst>
          </p:cNvPr>
          <p:cNvSpPr txBox="1">
            <a:spLocks/>
          </p:cNvSpPr>
          <p:nvPr/>
        </p:nvSpPr>
        <p:spPr>
          <a:xfrm>
            <a:off x="604434" y="0"/>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MY"/>
              <a:t>@yield( )</a:t>
            </a:r>
            <a:endParaRPr lang="en-MY" dirty="0"/>
          </a:p>
        </p:txBody>
      </p:sp>
      <p:pic>
        <p:nvPicPr>
          <p:cNvPr id="8" name="Picture 7">
            <a:extLst>
              <a:ext uri="{FF2B5EF4-FFF2-40B4-BE49-F238E27FC236}">
                <a16:creationId xmlns:a16="http://schemas.microsoft.com/office/drawing/2014/main" id="{F7AC1F6E-0743-4316-A0E3-7FEF0797F457}"/>
              </a:ext>
            </a:extLst>
          </p:cNvPr>
          <p:cNvPicPr>
            <a:picLocks noChangeAspect="1"/>
          </p:cNvPicPr>
          <p:nvPr/>
        </p:nvPicPr>
        <p:blipFill>
          <a:blip r:embed="rId3"/>
          <a:stretch>
            <a:fillRect/>
          </a:stretch>
        </p:blipFill>
        <p:spPr>
          <a:xfrm>
            <a:off x="5467350" y="2886734"/>
            <a:ext cx="6724650" cy="3143250"/>
          </a:xfrm>
          <a:prstGeom prst="rect">
            <a:avLst/>
          </a:prstGeom>
          <a:ln w="38100">
            <a:solidFill>
              <a:srgbClr val="FF0000"/>
            </a:solidFill>
          </a:ln>
        </p:spPr>
      </p:pic>
    </p:spTree>
    <p:extLst>
      <p:ext uri="{BB962C8B-B14F-4D97-AF65-F5344CB8AC3E}">
        <p14:creationId xmlns:p14="http://schemas.microsoft.com/office/powerpoint/2010/main" val="2655885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4612-209F-4EC6-B257-B49092178D1E}"/>
              </a:ext>
            </a:extLst>
          </p:cNvPr>
          <p:cNvSpPr>
            <a:spLocks noGrp="1"/>
          </p:cNvSpPr>
          <p:nvPr>
            <p:ph type="title"/>
          </p:nvPr>
        </p:nvSpPr>
        <p:spPr/>
        <p:txBody>
          <a:bodyPr/>
          <a:lstStyle/>
          <a:p>
            <a:r>
              <a:rPr lang="en-MY" dirty="0"/>
              <a:t>Output overview</a:t>
            </a:r>
          </a:p>
        </p:txBody>
      </p:sp>
      <p:sp>
        <p:nvSpPr>
          <p:cNvPr id="4" name="Footer Placeholder 3">
            <a:extLst>
              <a:ext uri="{FF2B5EF4-FFF2-40B4-BE49-F238E27FC236}">
                <a16:creationId xmlns:a16="http://schemas.microsoft.com/office/drawing/2014/main" id="{96764472-28F6-4961-A59E-43C610F8D50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709AF52-A794-4B76-9A7B-E03124C8E509}"/>
              </a:ext>
            </a:extLst>
          </p:cNvPr>
          <p:cNvSpPr>
            <a:spLocks noGrp="1"/>
          </p:cNvSpPr>
          <p:nvPr>
            <p:ph type="sldNum" sz="quarter" idx="12"/>
          </p:nvPr>
        </p:nvSpPr>
        <p:spPr/>
        <p:txBody>
          <a:bodyPr/>
          <a:lstStyle/>
          <a:p>
            <a:fld id="{9860EDB8-5305-433F-BE41-D7A86D811DB3}" type="slidenum">
              <a:rPr lang="en-US" smtClean="0"/>
              <a:pPr/>
              <a:t>154</a:t>
            </a:fld>
            <a:endParaRPr lang="en-US"/>
          </a:p>
        </p:txBody>
      </p:sp>
      <p:pic>
        <p:nvPicPr>
          <p:cNvPr id="7" name="Picture 6">
            <a:extLst>
              <a:ext uri="{FF2B5EF4-FFF2-40B4-BE49-F238E27FC236}">
                <a16:creationId xmlns:a16="http://schemas.microsoft.com/office/drawing/2014/main" id="{23615ED4-6C59-466E-BD11-17E487E830F5}"/>
              </a:ext>
            </a:extLst>
          </p:cNvPr>
          <p:cNvPicPr>
            <a:picLocks noChangeAspect="1"/>
          </p:cNvPicPr>
          <p:nvPr/>
        </p:nvPicPr>
        <p:blipFill rotWithShape="1">
          <a:blip r:embed="rId2"/>
          <a:srcRect t="-904" b="5537"/>
          <a:stretch/>
        </p:blipFill>
        <p:spPr>
          <a:xfrm>
            <a:off x="838200" y="1263112"/>
            <a:ext cx="10665417" cy="5594888"/>
          </a:xfrm>
          <a:prstGeom prst="rect">
            <a:avLst/>
          </a:prstGeom>
          <a:ln w="25400">
            <a:solidFill>
              <a:schemeClr val="accent1"/>
            </a:solidFill>
          </a:ln>
        </p:spPr>
      </p:pic>
    </p:spTree>
    <p:extLst>
      <p:ext uri="{BB962C8B-B14F-4D97-AF65-F5344CB8AC3E}">
        <p14:creationId xmlns:p14="http://schemas.microsoft.com/office/powerpoint/2010/main" val="30813736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09-32E1-4250-AB80-798270E96DB4}"/>
              </a:ext>
            </a:extLst>
          </p:cNvPr>
          <p:cNvSpPr>
            <a:spLocks noGrp="1"/>
          </p:cNvSpPr>
          <p:nvPr>
            <p:ph type="title"/>
          </p:nvPr>
        </p:nvSpPr>
        <p:spPr/>
        <p:txBody>
          <a:bodyPr/>
          <a:lstStyle/>
          <a:p>
            <a:r>
              <a:rPr lang="en-MY" dirty="0"/>
              <a:t>index.blade.php</a:t>
            </a:r>
          </a:p>
        </p:txBody>
      </p:sp>
      <p:sp>
        <p:nvSpPr>
          <p:cNvPr id="4" name="Footer Placeholder 3">
            <a:extLst>
              <a:ext uri="{FF2B5EF4-FFF2-40B4-BE49-F238E27FC236}">
                <a16:creationId xmlns:a16="http://schemas.microsoft.com/office/drawing/2014/main" id="{169BFA90-5465-4ED9-BE12-319E07262B1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1EECFBF-DC39-469D-845E-84ED0167E04F}"/>
              </a:ext>
            </a:extLst>
          </p:cNvPr>
          <p:cNvSpPr>
            <a:spLocks noGrp="1"/>
          </p:cNvSpPr>
          <p:nvPr>
            <p:ph type="sldNum" sz="quarter" idx="12"/>
          </p:nvPr>
        </p:nvSpPr>
        <p:spPr/>
        <p:txBody>
          <a:bodyPr/>
          <a:lstStyle/>
          <a:p>
            <a:fld id="{9860EDB8-5305-433F-BE41-D7A86D811DB3}" type="slidenum">
              <a:rPr lang="en-US" smtClean="0"/>
              <a:pPr/>
              <a:t>155</a:t>
            </a:fld>
            <a:endParaRPr lang="en-US"/>
          </a:p>
        </p:txBody>
      </p:sp>
      <p:pic>
        <p:nvPicPr>
          <p:cNvPr id="7" name="Picture 6">
            <a:extLst>
              <a:ext uri="{FF2B5EF4-FFF2-40B4-BE49-F238E27FC236}">
                <a16:creationId xmlns:a16="http://schemas.microsoft.com/office/drawing/2014/main" id="{B1EA5E40-2E99-466B-8B2E-B5280CBB2806}"/>
              </a:ext>
            </a:extLst>
          </p:cNvPr>
          <p:cNvPicPr>
            <a:picLocks noChangeAspect="1"/>
          </p:cNvPicPr>
          <p:nvPr/>
        </p:nvPicPr>
        <p:blipFill rotWithShape="1">
          <a:blip r:embed="rId2"/>
          <a:srcRect r="5725" b="16667"/>
          <a:stretch/>
        </p:blipFill>
        <p:spPr>
          <a:xfrm>
            <a:off x="697992" y="1143000"/>
            <a:ext cx="11494008" cy="5715000"/>
          </a:xfrm>
          <a:prstGeom prst="rect">
            <a:avLst/>
          </a:prstGeom>
        </p:spPr>
      </p:pic>
    </p:spTree>
    <p:extLst>
      <p:ext uri="{BB962C8B-B14F-4D97-AF65-F5344CB8AC3E}">
        <p14:creationId xmlns:p14="http://schemas.microsoft.com/office/powerpoint/2010/main" val="17055476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156</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14880541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9B2E59-8BC7-4E31-B66F-97A636566E14}"/>
              </a:ext>
            </a:extLst>
          </p:cNvPr>
          <p:cNvSpPr/>
          <p:nvPr/>
        </p:nvSpPr>
        <p:spPr>
          <a:xfrm>
            <a:off x="1447136" y="3790325"/>
            <a:ext cx="7140272" cy="225502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a:extLst>
              <a:ext uri="{FF2B5EF4-FFF2-40B4-BE49-F238E27FC236}">
                <a16:creationId xmlns:a16="http://schemas.microsoft.com/office/drawing/2014/main" id="{A6E97EC0-AD81-4634-BB83-3E1F993A625D}"/>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3509478" y="400214"/>
            <a:ext cx="4036310" cy="4209914"/>
          </a:xfrm>
          <a:prstGeom prst="rect">
            <a:avLst/>
          </a:prstGeom>
        </p:spPr>
      </p:pic>
      <p:pic>
        <p:nvPicPr>
          <p:cNvPr id="9" name="Picture 8">
            <a:extLst>
              <a:ext uri="{FF2B5EF4-FFF2-40B4-BE49-F238E27FC236}">
                <a16:creationId xmlns:a16="http://schemas.microsoft.com/office/drawing/2014/main" id="{12B348AB-5EA5-4D77-A4B9-88BDFBAC533B}"/>
              </a:ext>
            </a:extLst>
          </p:cNvPr>
          <p:cNvPicPr>
            <a:picLocks noChangeAspect="1"/>
          </p:cNvPicPr>
          <p:nvPr/>
        </p:nvPicPr>
        <p:blipFill>
          <a:blip r:embed="rId4"/>
          <a:stretch>
            <a:fillRect/>
          </a:stretch>
        </p:blipFill>
        <p:spPr>
          <a:xfrm>
            <a:off x="6425980" y="2683056"/>
            <a:ext cx="1229866" cy="1320419"/>
          </a:xfrm>
          <a:prstGeom prst="rect">
            <a:avLst/>
          </a:prstGeom>
        </p:spPr>
      </p:pic>
      <p:sp>
        <p:nvSpPr>
          <p:cNvPr id="11" name="Title 1">
            <a:extLst>
              <a:ext uri="{FF2B5EF4-FFF2-40B4-BE49-F238E27FC236}">
                <a16:creationId xmlns:a16="http://schemas.microsoft.com/office/drawing/2014/main" id="{2489276D-0E51-4269-9A42-82D53CBECCA8}"/>
              </a:ext>
            </a:extLst>
          </p:cNvPr>
          <p:cNvSpPr txBox="1">
            <a:spLocks/>
          </p:cNvSpPr>
          <p:nvPr/>
        </p:nvSpPr>
        <p:spPr>
          <a:xfrm>
            <a:off x="3798304" y="3215897"/>
            <a:ext cx="5809826" cy="3004369"/>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MY" sz="5400" b="1" dirty="0">
                <a:solidFill>
                  <a:schemeClr val="bg1"/>
                </a:solidFill>
              </a:rPr>
              <a:t>Laravel t20</a:t>
            </a:r>
          </a:p>
          <a:p>
            <a:r>
              <a:rPr lang="en-MY" sz="4000" b="1" dirty="0">
                <a:solidFill>
                  <a:schemeClr val="bg1"/>
                </a:solidFill>
              </a:rPr>
              <a:t>Muat naik fail gambar</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09995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201BCD-71A0-4EC2-8480-23E15C46E60A}"/>
              </a:ext>
            </a:extLst>
          </p:cNvPr>
          <p:cNvPicPr>
            <a:picLocks noChangeAspect="1"/>
          </p:cNvPicPr>
          <p:nvPr/>
        </p:nvPicPr>
        <p:blipFill rotWithShape="1">
          <a:blip r:embed="rId2"/>
          <a:srcRect r="1737" b="8248"/>
          <a:stretch/>
        </p:blipFill>
        <p:spPr>
          <a:xfrm>
            <a:off x="113615" y="2110154"/>
            <a:ext cx="8084511" cy="4246198"/>
          </a:xfrm>
          <a:prstGeom prst="rect">
            <a:avLst/>
          </a:prstGeom>
          <a:ln w="22225">
            <a:solidFill>
              <a:schemeClr val="accent1"/>
            </a:solidFill>
          </a:ln>
        </p:spPr>
      </p:pic>
      <p:pic>
        <p:nvPicPr>
          <p:cNvPr id="12" name="Picture 11">
            <a:extLst>
              <a:ext uri="{FF2B5EF4-FFF2-40B4-BE49-F238E27FC236}">
                <a16:creationId xmlns:a16="http://schemas.microsoft.com/office/drawing/2014/main" id="{9ABBFAAB-0DC0-42A4-8F4E-B7D2FFD3E8B4}"/>
              </a:ext>
            </a:extLst>
          </p:cNvPr>
          <p:cNvPicPr>
            <a:picLocks noChangeAspect="1"/>
          </p:cNvPicPr>
          <p:nvPr/>
        </p:nvPicPr>
        <p:blipFill rotWithShape="1">
          <a:blip r:embed="rId3"/>
          <a:srcRect r="2246" b="9830"/>
          <a:stretch/>
        </p:blipFill>
        <p:spPr>
          <a:xfrm>
            <a:off x="3369160" y="160353"/>
            <a:ext cx="8744593" cy="4537182"/>
          </a:xfrm>
          <a:prstGeom prst="rect">
            <a:avLst/>
          </a:prstGeom>
          <a:ln w="22225">
            <a:solidFill>
              <a:schemeClr val="accent1"/>
            </a:solidFill>
          </a:ln>
        </p:spPr>
      </p:pic>
      <p:sp>
        <p:nvSpPr>
          <p:cNvPr id="2" name="Title 1">
            <a:extLst>
              <a:ext uri="{FF2B5EF4-FFF2-40B4-BE49-F238E27FC236}">
                <a16:creationId xmlns:a16="http://schemas.microsoft.com/office/drawing/2014/main" id="{EEBDB6AC-060C-461A-8AE1-BE51F9752FD0}"/>
              </a:ext>
            </a:extLst>
          </p:cNvPr>
          <p:cNvSpPr>
            <a:spLocks noGrp="1"/>
          </p:cNvSpPr>
          <p:nvPr>
            <p:ph type="title"/>
          </p:nvPr>
        </p:nvSpPr>
        <p:spPr>
          <a:xfrm>
            <a:off x="80075" y="107355"/>
            <a:ext cx="10749367" cy="1208868"/>
          </a:xfrm>
        </p:spPr>
        <p:txBody>
          <a:bodyPr/>
          <a:lstStyle/>
          <a:p>
            <a:r>
              <a:rPr lang="en-MY" dirty="0"/>
              <a:t>Upload </a:t>
            </a:r>
            <a:br>
              <a:rPr lang="en-MY" dirty="0"/>
            </a:br>
            <a:r>
              <a:rPr lang="en-MY" dirty="0"/>
              <a:t>image</a:t>
            </a:r>
          </a:p>
        </p:txBody>
      </p:sp>
      <p:sp>
        <p:nvSpPr>
          <p:cNvPr id="4" name="Footer Placeholder 3">
            <a:extLst>
              <a:ext uri="{FF2B5EF4-FFF2-40B4-BE49-F238E27FC236}">
                <a16:creationId xmlns:a16="http://schemas.microsoft.com/office/drawing/2014/main" id="{E9B66F27-15F5-40C0-8BAF-8638F336210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048EDA5-B37E-46E0-B6F4-D5E134B629EA}"/>
              </a:ext>
            </a:extLst>
          </p:cNvPr>
          <p:cNvSpPr>
            <a:spLocks noGrp="1"/>
          </p:cNvSpPr>
          <p:nvPr>
            <p:ph type="sldNum" sz="quarter" idx="12"/>
          </p:nvPr>
        </p:nvSpPr>
        <p:spPr/>
        <p:txBody>
          <a:bodyPr/>
          <a:lstStyle/>
          <a:p>
            <a:fld id="{9860EDB8-5305-433F-BE41-D7A86D811DB3}" type="slidenum">
              <a:rPr lang="en-US" smtClean="0"/>
              <a:pPr/>
              <a:t>158</a:t>
            </a:fld>
            <a:endParaRPr lang="en-US"/>
          </a:p>
        </p:txBody>
      </p:sp>
      <p:sp>
        <p:nvSpPr>
          <p:cNvPr id="8" name="Arrow: Down 7">
            <a:extLst>
              <a:ext uri="{FF2B5EF4-FFF2-40B4-BE49-F238E27FC236}">
                <a16:creationId xmlns:a16="http://schemas.microsoft.com/office/drawing/2014/main" id="{D371E7E7-BA93-4279-9336-2FB9E8DC4AC4}"/>
              </a:ext>
            </a:extLst>
          </p:cNvPr>
          <p:cNvSpPr/>
          <p:nvPr/>
        </p:nvSpPr>
        <p:spPr>
          <a:xfrm flipV="1">
            <a:off x="1039813" y="5514626"/>
            <a:ext cx="1420427" cy="1047984"/>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Down 8">
            <a:extLst>
              <a:ext uri="{FF2B5EF4-FFF2-40B4-BE49-F238E27FC236}">
                <a16:creationId xmlns:a16="http://schemas.microsoft.com/office/drawing/2014/main" id="{CB5E9F9F-61EE-437B-8DD0-7394880E9DBA}"/>
              </a:ext>
            </a:extLst>
          </p:cNvPr>
          <p:cNvSpPr/>
          <p:nvPr/>
        </p:nvSpPr>
        <p:spPr>
          <a:xfrm rot="16200000" flipV="1">
            <a:off x="7366986" y="3055382"/>
            <a:ext cx="1420427" cy="1715079"/>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Content Placeholder 2">
            <a:extLst>
              <a:ext uri="{FF2B5EF4-FFF2-40B4-BE49-F238E27FC236}">
                <a16:creationId xmlns:a16="http://schemas.microsoft.com/office/drawing/2014/main" id="{B2827A19-63AB-4F37-A4FC-B1184C385BDD}"/>
              </a:ext>
            </a:extLst>
          </p:cNvPr>
          <p:cNvSpPr>
            <a:spLocks noGrp="1"/>
          </p:cNvSpPr>
          <p:nvPr>
            <p:ph idx="1"/>
          </p:nvPr>
        </p:nvSpPr>
        <p:spPr>
          <a:xfrm>
            <a:off x="2274945" y="5491466"/>
            <a:ext cx="4167753" cy="623997"/>
          </a:xfrm>
        </p:spPr>
        <p:txBody>
          <a:bodyPr>
            <a:normAutofit/>
          </a:bodyPr>
          <a:lstStyle/>
          <a:p>
            <a:r>
              <a:rPr lang="en-MY" sz="2000" b="1" dirty="0">
                <a:solidFill>
                  <a:srgbClr val="FF0000"/>
                </a:solidFill>
              </a:rPr>
              <a:t>Upload image</a:t>
            </a:r>
          </a:p>
        </p:txBody>
      </p:sp>
      <p:sp>
        <p:nvSpPr>
          <p:cNvPr id="10" name="Content Placeholder 2">
            <a:extLst>
              <a:ext uri="{FF2B5EF4-FFF2-40B4-BE49-F238E27FC236}">
                <a16:creationId xmlns:a16="http://schemas.microsoft.com/office/drawing/2014/main" id="{403D7E07-3179-426C-864E-6EF59419F433}"/>
              </a:ext>
            </a:extLst>
          </p:cNvPr>
          <p:cNvSpPr txBox="1">
            <a:spLocks/>
          </p:cNvSpPr>
          <p:nvPr/>
        </p:nvSpPr>
        <p:spPr>
          <a:xfrm>
            <a:off x="8296809" y="3117001"/>
            <a:ext cx="3185945" cy="623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sz="2000" b="1" dirty="0">
                <a:solidFill>
                  <a:srgbClr val="FF0000"/>
                </a:solidFill>
              </a:rPr>
              <a:t>Show uploaded image</a:t>
            </a:r>
          </a:p>
        </p:txBody>
      </p:sp>
    </p:spTree>
    <p:extLst>
      <p:ext uri="{BB962C8B-B14F-4D97-AF65-F5344CB8AC3E}">
        <p14:creationId xmlns:p14="http://schemas.microsoft.com/office/powerpoint/2010/main" val="34512683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159</a:t>
            </a:fld>
            <a:endParaRPr lang="en-US" dirty="0"/>
          </a:p>
        </p:txBody>
      </p:sp>
    </p:spTree>
    <p:extLst>
      <p:ext uri="{BB962C8B-B14F-4D97-AF65-F5344CB8AC3E}">
        <p14:creationId xmlns:p14="http://schemas.microsoft.com/office/powerpoint/2010/main" val="147837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BE41-9AA7-4544-ABCA-264AA62445DB}"/>
              </a:ext>
            </a:extLst>
          </p:cNvPr>
          <p:cNvSpPr>
            <a:spLocks noGrp="1"/>
          </p:cNvSpPr>
          <p:nvPr>
            <p:ph type="title"/>
          </p:nvPr>
        </p:nvSpPr>
        <p:spPr/>
        <p:txBody>
          <a:bodyPr/>
          <a:lstStyle/>
          <a:p>
            <a:r>
              <a:rPr lang="en-US" dirty="0" err="1"/>
              <a:t>Phpmyadmin</a:t>
            </a:r>
            <a:r>
              <a:rPr lang="en-US" dirty="0"/>
              <a:t> </a:t>
            </a:r>
            <a:r>
              <a:rPr lang="en-US" dirty="0" err="1"/>
              <a:t>config.inc</a:t>
            </a:r>
            <a:endParaRPr lang="en-US" dirty="0"/>
          </a:p>
        </p:txBody>
      </p:sp>
      <p:pic>
        <p:nvPicPr>
          <p:cNvPr id="4" name="Picture 3">
            <a:extLst>
              <a:ext uri="{FF2B5EF4-FFF2-40B4-BE49-F238E27FC236}">
                <a16:creationId xmlns:a16="http://schemas.microsoft.com/office/drawing/2014/main" id="{FA7E23CD-E4ED-BF49-B2CC-88917BCCFD73}"/>
              </a:ext>
            </a:extLst>
          </p:cNvPr>
          <p:cNvPicPr>
            <a:picLocks noChangeAspect="1"/>
          </p:cNvPicPr>
          <p:nvPr/>
        </p:nvPicPr>
        <p:blipFill>
          <a:blip r:embed="rId2"/>
          <a:stretch>
            <a:fillRect/>
          </a:stretch>
        </p:blipFill>
        <p:spPr>
          <a:xfrm>
            <a:off x="1055077" y="2185182"/>
            <a:ext cx="9144000" cy="3620778"/>
          </a:xfrm>
          <a:prstGeom prst="rect">
            <a:avLst/>
          </a:prstGeom>
        </p:spPr>
      </p:pic>
      <p:sp>
        <p:nvSpPr>
          <p:cNvPr id="3" name="Footer Placeholder 2">
            <a:extLst>
              <a:ext uri="{FF2B5EF4-FFF2-40B4-BE49-F238E27FC236}">
                <a16:creationId xmlns:a16="http://schemas.microsoft.com/office/drawing/2014/main" id="{6E06CD47-9C88-4B8F-ACF7-7C171483FC5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F3E0673-A78B-40B1-B349-D23ABF57DA07}"/>
              </a:ext>
            </a:extLst>
          </p:cNvPr>
          <p:cNvSpPr>
            <a:spLocks noGrp="1"/>
          </p:cNvSpPr>
          <p:nvPr>
            <p:ph type="sldNum" sz="quarter" idx="12"/>
          </p:nvPr>
        </p:nvSpPr>
        <p:spPr/>
        <p:txBody>
          <a:bodyPr/>
          <a:lstStyle/>
          <a:p>
            <a:fld id="{9860EDB8-5305-433F-BE41-D7A86D811DB3}" type="slidenum">
              <a:rPr lang="en-US" smtClean="0"/>
              <a:pPr/>
              <a:t>16</a:t>
            </a:fld>
            <a:endParaRPr lang="en-US"/>
          </a:p>
        </p:txBody>
      </p:sp>
    </p:spTree>
    <p:extLst>
      <p:ext uri="{BB962C8B-B14F-4D97-AF65-F5344CB8AC3E}">
        <p14:creationId xmlns:p14="http://schemas.microsoft.com/office/powerpoint/2010/main" val="2342235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160</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36241425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FB20-5061-4C08-ACB7-EF8C6CFD4E63}"/>
              </a:ext>
            </a:extLst>
          </p:cNvPr>
          <p:cNvSpPr>
            <a:spLocks noGrp="1"/>
          </p:cNvSpPr>
          <p:nvPr>
            <p:ph type="title"/>
          </p:nvPr>
        </p:nvSpPr>
        <p:spPr/>
        <p:txBody>
          <a:bodyPr/>
          <a:lstStyle/>
          <a:p>
            <a:r>
              <a:rPr lang="en-MY" dirty="0"/>
              <a:t>Add column to table trainings</a:t>
            </a:r>
          </a:p>
        </p:txBody>
      </p:sp>
      <p:sp>
        <p:nvSpPr>
          <p:cNvPr id="3" name="Content Placeholder 2">
            <a:extLst>
              <a:ext uri="{FF2B5EF4-FFF2-40B4-BE49-F238E27FC236}">
                <a16:creationId xmlns:a16="http://schemas.microsoft.com/office/drawing/2014/main" id="{570DB8A5-0070-49A1-A3CE-B0FE2863764B}"/>
              </a:ext>
            </a:extLst>
          </p:cNvPr>
          <p:cNvSpPr>
            <a:spLocks noGrp="1"/>
          </p:cNvSpPr>
          <p:nvPr>
            <p:ph idx="1"/>
          </p:nvPr>
        </p:nvSpPr>
        <p:spPr>
          <a:xfrm>
            <a:off x="7940337" y="6049581"/>
            <a:ext cx="4167753" cy="714694"/>
          </a:xfrm>
        </p:spPr>
        <p:txBody>
          <a:bodyPr>
            <a:normAutofit/>
          </a:bodyPr>
          <a:lstStyle/>
          <a:p>
            <a:r>
              <a:rPr lang="en-MY" sz="2400" dirty="0">
                <a:solidFill>
                  <a:srgbClr val="FF0000"/>
                </a:solidFill>
              </a:rPr>
              <a:t>Field to hold image’s filename</a:t>
            </a:r>
          </a:p>
        </p:txBody>
      </p:sp>
      <p:sp>
        <p:nvSpPr>
          <p:cNvPr id="4" name="Footer Placeholder 3">
            <a:extLst>
              <a:ext uri="{FF2B5EF4-FFF2-40B4-BE49-F238E27FC236}">
                <a16:creationId xmlns:a16="http://schemas.microsoft.com/office/drawing/2014/main" id="{240B418B-B83E-4CAA-9CDA-DF2C7386AC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C9CBD-4B0E-49FE-9582-69F9A8F9B6B4}"/>
              </a:ext>
            </a:extLst>
          </p:cNvPr>
          <p:cNvSpPr>
            <a:spLocks noGrp="1"/>
          </p:cNvSpPr>
          <p:nvPr>
            <p:ph type="sldNum" sz="quarter" idx="12"/>
          </p:nvPr>
        </p:nvSpPr>
        <p:spPr/>
        <p:txBody>
          <a:bodyPr/>
          <a:lstStyle/>
          <a:p>
            <a:fld id="{9860EDB8-5305-433F-BE41-D7A86D811DB3}" type="slidenum">
              <a:rPr lang="en-US" smtClean="0"/>
              <a:pPr/>
              <a:t>161</a:t>
            </a:fld>
            <a:endParaRPr lang="en-US"/>
          </a:p>
        </p:txBody>
      </p:sp>
      <p:pic>
        <p:nvPicPr>
          <p:cNvPr id="7" name="Picture 6">
            <a:extLst>
              <a:ext uri="{FF2B5EF4-FFF2-40B4-BE49-F238E27FC236}">
                <a16:creationId xmlns:a16="http://schemas.microsoft.com/office/drawing/2014/main" id="{9867697B-24A9-4EB0-BAC5-7C45129E8EA6}"/>
              </a:ext>
            </a:extLst>
          </p:cNvPr>
          <p:cNvPicPr>
            <a:picLocks noChangeAspect="1"/>
          </p:cNvPicPr>
          <p:nvPr/>
        </p:nvPicPr>
        <p:blipFill>
          <a:blip r:embed="rId2"/>
          <a:stretch>
            <a:fillRect/>
          </a:stretch>
        </p:blipFill>
        <p:spPr>
          <a:xfrm>
            <a:off x="0" y="1395731"/>
            <a:ext cx="12192000" cy="4066538"/>
          </a:xfrm>
          <a:prstGeom prst="rect">
            <a:avLst/>
          </a:prstGeom>
        </p:spPr>
      </p:pic>
      <p:sp>
        <p:nvSpPr>
          <p:cNvPr id="8" name="Arrow: Down 7">
            <a:extLst>
              <a:ext uri="{FF2B5EF4-FFF2-40B4-BE49-F238E27FC236}">
                <a16:creationId xmlns:a16="http://schemas.microsoft.com/office/drawing/2014/main" id="{3DEC2230-68FA-4677-9991-1A2758895D42}"/>
              </a:ext>
            </a:extLst>
          </p:cNvPr>
          <p:cNvSpPr/>
          <p:nvPr/>
        </p:nvSpPr>
        <p:spPr>
          <a:xfrm flipV="1">
            <a:off x="9090731" y="5291091"/>
            <a:ext cx="1420427" cy="758490"/>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291481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ED6A-A963-46F9-8A2F-09A90F5203CA}"/>
              </a:ext>
            </a:extLst>
          </p:cNvPr>
          <p:cNvSpPr>
            <a:spLocks noGrp="1"/>
          </p:cNvSpPr>
          <p:nvPr>
            <p:ph type="title"/>
          </p:nvPr>
        </p:nvSpPr>
        <p:spPr/>
        <p:txBody>
          <a:bodyPr/>
          <a:lstStyle/>
          <a:p>
            <a:r>
              <a:rPr lang="en-MY" dirty="0"/>
              <a:t>Additional field to table trainings</a:t>
            </a:r>
          </a:p>
        </p:txBody>
      </p:sp>
      <p:sp>
        <p:nvSpPr>
          <p:cNvPr id="4" name="Footer Placeholder 3">
            <a:extLst>
              <a:ext uri="{FF2B5EF4-FFF2-40B4-BE49-F238E27FC236}">
                <a16:creationId xmlns:a16="http://schemas.microsoft.com/office/drawing/2014/main" id="{08821FA1-76D4-4FF6-A113-B7C8E94254F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563046F-E1D6-403A-9D00-0E4326E5B229}"/>
              </a:ext>
            </a:extLst>
          </p:cNvPr>
          <p:cNvSpPr>
            <a:spLocks noGrp="1"/>
          </p:cNvSpPr>
          <p:nvPr>
            <p:ph type="sldNum" sz="quarter" idx="12"/>
          </p:nvPr>
        </p:nvSpPr>
        <p:spPr/>
        <p:txBody>
          <a:bodyPr/>
          <a:lstStyle/>
          <a:p>
            <a:fld id="{9860EDB8-5305-433F-BE41-D7A86D811DB3}" type="slidenum">
              <a:rPr lang="en-US" smtClean="0"/>
              <a:pPr/>
              <a:t>162</a:t>
            </a:fld>
            <a:endParaRPr lang="en-US"/>
          </a:p>
        </p:txBody>
      </p:sp>
      <p:pic>
        <p:nvPicPr>
          <p:cNvPr id="7" name="Picture 6">
            <a:extLst>
              <a:ext uri="{FF2B5EF4-FFF2-40B4-BE49-F238E27FC236}">
                <a16:creationId xmlns:a16="http://schemas.microsoft.com/office/drawing/2014/main" id="{D57FB132-C1DA-4778-AB16-3FF0DAD1C48B}"/>
              </a:ext>
            </a:extLst>
          </p:cNvPr>
          <p:cNvPicPr>
            <a:picLocks noChangeAspect="1"/>
          </p:cNvPicPr>
          <p:nvPr/>
        </p:nvPicPr>
        <p:blipFill>
          <a:blip r:embed="rId2"/>
          <a:stretch>
            <a:fillRect/>
          </a:stretch>
        </p:blipFill>
        <p:spPr>
          <a:xfrm>
            <a:off x="0" y="2058155"/>
            <a:ext cx="12192000" cy="4298197"/>
          </a:xfrm>
          <a:prstGeom prst="rect">
            <a:avLst/>
          </a:prstGeom>
        </p:spPr>
      </p:pic>
    </p:spTree>
    <p:extLst>
      <p:ext uri="{BB962C8B-B14F-4D97-AF65-F5344CB8AC3E}">
        <p14:creationId xmlns:p14="http://schemas.microsoft.com/office/powerpoint/2010/main" val="1707622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8FAB-6D78-40D2-85C1-C3766CA154D0}"/>
              </a:ext>
            </a:extLst>
          </p:cNvPr>
          <p:cNvSpPr>
            <a:spLocks noGrp="1"/>
          </p:cNvSpPr>
          <p:nvPr>
            <p:ph type="title"/>
          </p:nvPr>
        </p:nvSpPr>
        <p:spPr/>
        <p:txBody>
          <a:bodyPr/>
          <a:lstStyle/>
          <a:p>
            <a:r>
              <a:rPr lang="en-MY" dirty="0"/>
              <a:t>function up() – additional migration file</a:t>
            </a:r>
          </a:p>
        </p:txBody>
      </p:sp>
      <p:sp>
        <p:nvSpPr>
          <p:cNvPr id="3" name="Content Placeholder 2">
            <a:extLst>
              <a:ext uri="{FF2B5EF4-FFF2-40B4-BE49-F238E27FC236}">
                <a16:creationId xmlns:a16="http://schemas.microsoft.com/office/drawing/2014/main" id="{6D58EE5F-58CA-4B55-804E-C72EF06405B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CD7A340-D044-4FE6-8CDE-B729D2D50B1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6FBEBCA-899C-432B-B174-B7E0F0C5A3C2}"/>
              </a:ext>
            </a:extLst>
          </p:cNvPr>
          <p:cNvSpPr>
            <a:spLocks noGrp="1"/>
          </p:cNvSpPr>
          <p:nvPr>
            <p:ph type="sldNum" sz="quarter" idx="12"/>
          </p:nvPr>
        </p:nvSpPr>
        <p:spPr/>
        <p:txBody>
          <a:bodyPr/>
          <a:lstStyle/>
          <a:p>
            <a:fld id="{9860EDB8-5305-433F-BE41-D7A86D811DB3}" type="slidenum">
              <a:rPr lang="en-US" smtClean="0"/>
              <a:pPr/>
              <a:t>163</a:t>
            </a:fld>
            <a:endParaRPr lang="en-US"/>
          </a:p>
        </p:txBody>
      </p:sp>
      <p:pic>
        <p:nvPicPr>
          <p:cNvPr id="8" name="Picture 7">
            <a:extLst>
              <a:ext uri="{FF2B5EF4-FFF2-40B4-BE49-F238E27FC236}">
                <a16:creationId xmlns:a16="http://schemas.microsoft.com/office/drawing/2014/main" id="{BA997FE2-B591-4790-BFB2-69DAF6BBDCC4}"/>
              </a:ext>
            </a:extLst>
          </p:cNvPr>
          <p:cNvPicPr>
            <a:picLocks noChangeAspect="1"/>
          </p:cNvPicPr>
          <p:nvPr/>
        </p:nvPicPr>
        <p:blipFill rotWithShape="1">
          <a:blip r:embed="rId2"/>
          <a:srcRect r="4957" b="32203"/>
          <a:stretch/>
        </p:blipFill>
        <p:spPr>
          <a:xfrm>
            <a:off x="-10269" y="1460211"/>
            <a:ext cx="12202269" cy="4896141"/>
          </a:xfrm>
          <a:prstGeom prst="rect">
            <a:avLst/>
          </a:prstGeom>
        </p:spPr>
      </p:pic>
      <p:sp>
        <p:nvSpPr>
          <p:cNvPr id="7" name="Rectangle: Rounded Corners 6">
            <a:extLst>
              <a:ext uri="{FF2B5EF4-FFF2-40B4-BE49-F238E27FC236}">
                <a16:creationId xmlns:a16="http://schemas.microsoft.com/office/drawing/2014/main" id="{0F8642D1-0874-4C3A-B96F-7D6FE199D706}"/>
              </a:ext>
            </a:extLst>
          </p:cNvPr>
          <p:cNvSpPr/>
          <p:nvPr/>
        </p:nvSpPr>
        <p:spPr>
          <a:xfrm>
            <a:off x="0" y="2704454"/>
            <a:ext cx="3029919" cy="19527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39610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4B7A-18D1-4DAC-A857-F644CE1558C0}"/>
              </a:ext>
            </a:extLst>
          </p:cNvPr>
          <p:cNvSpPr>
            <a:spLocks noGrp="1"/>
          </p:cNvSpPr>
          <p:nvPr>
            <p:ph type="title"/>
          </p:nvPr>
        </p:nvSpPr>
        <p:spPr/>
        <p:txBody>
          <a:bodyPr/>
          <a:lstStyle/>
          <a:p>
            <a:r>
              <a:rPr lang="en-MY" dirty="0"/>
              <a:t>php artisan migrate</a:t>
            </a:r>
          </a:p>
        </p:txBody>
      </p:sp>
      <p:sp>
        <p:nvSpPr>
          <p:cNvPr id="4" name="Footer Placeholder 3">
            <a:extLst>
              <a:ext uri="{FF2B5EF4-FFF2-40B4-BE49-F238E27FC236}">
                <a16:creationId xmlns:a16="http://schemas.microsoft.com/office/drawing/2014/main" id="{0D7B50AE-7455-4B3E-9E9F-2A423670797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B599FF3-D3BA-4772-9981-16E4866B25AC}"/>
              </a:ext>
            </a:extLst>
          </p:cNvPr>
          <p:cNvSpPr>
            <a:spLocks noGrp="1"/>
          </p:cNvSpPr>
          <p:nvPr>
            <p:ph type="sldNum" sz="quarter" idx="12"/>
          </p:nvPr>
        </p:nvSpPr>
        <p:spPr/>
        <p:txBody>
          <a:bodyPr/>
          <a:lstStyle/>
          <a:p>
            <a:fld id="{9860EDB8-5305-433F-BE41-D7A86D811DB3}" type="slidenum">
              <a:rPr lang="en-US" smtClean="0"/>
              <a:pPr/>
              <a:t>164</a:t>
            </a:fld>
            <a:endParaRPr lang="en-US"/>
          </a:p>
        </p:txBody>
      </p:sp>
      <p:pic>
        <p:nvPicPr>
          <p:cNvPr id="7" name="Picture 6">
            <a:extLst>
              <a:ext uri="{FF2B5EF4-FFF2-40B4-BE49-F238E27FC236}">
                <a16:creationId xmlns:a16="http://schemas.microsoft.com/office/drawing/2014/main" id="{8675F2EC-3DF9-4F9F-812A-FF5D82F57AE2}"/>
              </a:ext>
            </a:extLst>
          </p:cNvPr>
          <p:cNvPicPr>
            <a:picLocks noChangeAspect="1"/>
          </p:cNvPicPr>
          <p:nvPr/>
        </p:nvPicPr>
        <p:blipFill rotWithShape="1">
          <a:blip r:embed="rId2"/>
          <a:srcRect l="15318" t="28813" r="6250" b="28587"/>
          <a:stretch/>
        </p:blipFill>
        <p:spPr>
          <a:xfrm>
            <a:off x="526943" y="1724187"/>
            <a:ext cx="11376022" cy="3475494"/>
          </a:xfrm>
          <a:prstGeom prst="rect">
            <a:avLst/>
          </a:prstGeom>
        </p:spPr>
      </p:pic>
    </p:spTree>
    <p:extLst>
      <p:ext uri="{BB962C8B-B14F-4D97-AF65-F5344CB8AC3E}">
        <p14:creationId xmlns:p14="http://schemas.microsoft.com/office/powerpoint/2010/main" val="32009697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B8CC-B559-44FD-A411-3B6ECAAC9F07}"/>
              </a:ext>
            </a:extLst>
          </p:cNvPr>
          <p:cNvSpPr>
            <a:spLocks noGrp="1"/>
          </p:cNvSpPr>
          <p:nvPr>
            <p:ph type="title"/>
          </p:nvPr>
        </p:nvSpPr>
        <p:spPr/>
        <p:txBody>
          <a:bodyPr/>
          <a:lstStyle/>
          <a:p>
            <a:r>
              <a:rPr lang="en-MY" dirty="0"/>
              <a:t>create.blade.php – to select and upload image</a:t>
            </a:r>
          </a:p>
        </p:txBody>
      </p:sp>
      <p:sp>
        <p:nvSpPr>
          <p:cNvPr id="3" name="Content Placeholder 2">
            <a:extLst>
              <a:ext uri="{FF2B5EF4-FFF2-40B4-BE49-F238E27FC236}">
                <a16:creationId xmlns:a16="http://schemas.microsoft.com/office/drawing/2014/main" id="{92F9CC91-56ED-4D65-A463-E9785BF93DD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4CB18F19-0E09-4D17-8A50-630699502A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BC65187-78F2-4F86-9545-529810D381B0}"/>
              </a:ext>
            </a:extLst>
          </p:cNvPr>
          <p:cNvSpPr>
            <a:spLocks noGrp="1"/>
          </p:cNvSpPr>
          <p:nvPr>
            <p:ph type="sldNum" sz="quarter" idx="12"/>
          </p:nvPr>
        </p:nvSpPr>
        <p:spPr/>
        <p:txBody>
          <a:bodyPr/>
          <a:lstStyle/>
          <a:p>
            <a:fld id="{9860EDB8-5305-433F-BE41-D7A86D811DB3}" type="slidenum">
              <a:rPr lang="en-US" smtClean="0"/>
              <a:pPr/>
              <a:t>165</a:t>
            </a:fld>
            <a:endParaRPr lang="en-US"/>
          </a:p>
        </p:txBody>
      </p:sp>
      <p:pic>
        <p:nvPicPr>
          <p:cNvPr id="6" name="Picture 5">
            <a:extLst>
              <a:ext uri="{FF2B5EF4-FFF2-40B4-BE49-F238E27FC236}">
                <a16:creationId xmlns:a16="http://schemas.microsoft.com/office/drawing/2014/main" id="{917A36E2-4FF2-4B4E-904E-C7D043571857}"/>
              </a:ext>
            </a:extLst>
          </p:cNvPr>
          <p:cNvPicPr>
            <a:picLocks noChangeAspect="1"/>
          </p:cNvPicPr>
          <p:nvPr/>
        </p:nvPicPr>
        <p:blipFill>
          <a:blip r:embed="rId2"/>
          <a:stretch>
            <a:fillRect/>
          </a:stretch>
        </p:blipFill>
        <p:spPr>
          <a:xfrm>
            <a:off x="752357" y="1495211"/>
            <a:ext cx="10881303" cy="4861141"/>
          </a:xfrm>
          <a:prstGeom prst="rect">
            <a:avLst/>
          </a:prstGeom>
          <a:ln w="25400">
            <a:solidFill>
              <a:schemeClr val="accent1"/>
            </a:solidFill>
          </a:ln>
        </p:spPr>
      </p:pic>
      <p:sp>
        <p:nvSpPr>
          <p:cNvPr id="7" name="Arrow: Down 6">
            <a:extLst>
              <a:ext uri="{FF2B5EF4-FFF2-40B4-BE49-F238E27FC236}">
                <a16:creationId xmlns:a16="http://schemas.microsoft.com/office/drawing/2014/main" id="{41622EDB-BB28-4C9E-A3AE-CAA48D6C788F}"/>
              </a:ext>
            </a:extLst>
          </p:cNvPr>
          <p:cNvSpPr/>
          <p:nvPr/>
        </p:nvSpPr>
        <p:spPr>
          <a:xfrm flipV="1">
            <a:off x="1812515" y="5594711"/>
            <a:ext cx="1420427" cy="1047984"/>
          </a:xfrm>
          <a:prstGeom prst="downArrow">
            <a:avLst/>
          </a:prstGeom>
          <a:solidFill>
            <a:srgbClr val="D24726"/>
          </a:solidFill>
          <a:ln w="3810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Content Placeholder 2">
            <a:extLst>
              <a:ext uri="{FF2B5EF4-FFF2-40B4-BE49-F238E27FC236}">
                <a16:creationId xmlns:a16="http://schemas.microsoft.com/office/drawing/2014/main" id="{A811EFB5-5A53-4213-A3AF-72FF9247F31E}"/>
              </a:ext>
            </a:extLst>
          </p:cNvPr>
          <p:cNvSpPr txBox="1">
            <a:spLocks/>
          </p:cNvSpPr>
          <p:nvPr/>
        </p:nvSpPr>
        <p:spPr>
          <a:xfrm>
            <a:off x="3260329" y="5552966"/>
            <a:ext cx="4167753" cy="623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sz="2000" b="1" dirty="0">
                <a:solidFill>
                  <a:srgbClr val="FF0000"/>
                </a:solidFill>
              </a:rPr>
              <a:t>Upload image</a:t>
            </a:r>
          </a:p>
        </p:txBody>
      </p:sp>
    </p:spTree>
    <p:extLst>
      <p:ext uri="{BB962C8B-B14F-4D97-AF65-F5344CB8AC3E}">
        <p14:creationId xmlns:p14="http://schemas.microsoft.com/office/powerpoint/2010/main" val="32319421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2802-585A-49AA-837C-3703E60D7CC2}"/>
              </a:ext>
            </a:extLst>
          </p:cNvPr>
          <p:cNvSpPr>
            <a:spLocks noGrp="1"/>
          </p:cNvSpPr>
          <p:nvPr>
            <p:ph type="title"/>
          </p:nvPr>
        </p:nvSpPr>
        <p:spPr/>
        <p:txBody>
          <a:bodyPr/>
          <a:lstStyle/>
          <a:p>
            <a:r>
              <a:rPr lang="en-MY" dirty="0"/>
              <a:t>Add enctype in </a:t>
            </a:r>
            <a:r>
              <a:rPr lang="en-MY" dirty="0" err="1"/>
              <a:t>create.blade.php</a:t>
            </a:r>
            <a:endParaRPr lang="en-MY" dirty="0"/>
          </a:p>
        </p:txBody>
      </p:sp>
      <p:sp>
        <p:nvSpPr>
          <p:cNvPr id="4" name="Footer Placeholder 3">
            <a:extLst>
              <a:ext uri="{FF2B5EF4-FFF2-40B4-BE49-F238E27FC236}">
                <a16:creationId xmlns:a16="http://schemas.microsoft.com/office/drawing/2014/main" id="{EA905F6B-DD80-424E-98F6-9207E919E9D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260372A-F980-4BBD-B5FE-26895C4C23FA}"/>
              </a:ext>
            </a:extLst>
          </p:cNvPr>
          <p:cNvSpPr>
            <a:spLocks noGrp="1"/>
          </p:cNvSpPr>
          <p:nvPr>
            <p:ph type="sldNum" sz="quarter" idx="12"/>
          </p:nvPr>
        </p:nvSpPr>
        <p:spPr/>
        <p:txBody>
          <a:bodyPr/>
          <a:lstStyle/>
          <a:p>
            <a:fld id="{9860EDB8-5305-433F-BE41-D7A86D811DB3}" type="slidenum">
              <a:rPr lang="en-US" smtClean="0"/>
              <a:pPr/>
              <a:t>166</a:t>
            </a:fld>
            <a:endParaRPr lang="en-US"/>
          </a:p>
        </p:txBody>
      </p:sp>
      <p:pic>
        <p:nvPicPr>
          <p:cNvPr id="7" name="Picture 6">
            <a:extLst>
              <a:ext uri="{FF2B5EF4-FFF2-40B4-BE49-F238E27FC236}">
                <a16:creationId xmlns:a16="http://schemas.microsoft.com/office/drawing/2014/main" id="{381AF626-A131-4A4D-8D53-F9F869C6EA90}"/>
              </a:ext>
            </a:extLst>
          </p:cNvPr>
          <p:cNvPicPr>
            <a:picLocks noChangeAspect="1"/>
          </p:cNvPicPr>
          <p:nvPr/>
        </p:nvPicPr>
        <p:blipFill rotWithShape="1">
          <a:blip r:embed="rId2"/>
          <a:srcRect t="4635" r="6875" b="38078"/>
          <a:stretch/>
        </p:blipFill>
        <p:spPr>
          <a:xfrm>
            <a:off x="61993" y="1717460"/>
            <a:ext cx="12056253" cy="4171896"/>
          </a:xfrm>
          <a:prstGeom prst="rect">
            <a:avLst/>
          </a:prstGeom>
        </p:spPr>
      </p:pic>
    </p:spTree>
    <p:extLst>
      <p:ext uri="{BB962C8B-B14F-4D97-AF65-F5344CB8AC3E}">
        <p14:creationId xmlns:p14="http://schemas.microsoft.com/office/powerpoint/2010/main" val="17986625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2802-585A-49AA-837C-3703E60D7CC2}"/>
              </a:ext>
            </a:extLst>
          </p:cNvPr>
          <p:cNvSpPr>
            <a:spLocks noGrp="1"/>
          </p:cNvSpPr>
          <p:nvPr>
            <p:ph type="title"/>
          </p:nvPr>
        </p:nvSpPr>
        <p:spPr/>
        <p:txBody>
          <a:bodyPr/>
          <a:lstStyle/>
          <a:p>
            <a:r>
              <a:rPr lang="en-MY" dirty="0"/>
              <a:t>Add input type=“file” in create.blade.php</a:t>
            </a:r>
          </a:p>
        </p:txBody>
      </p:sp>
      <p:sp>
        <p:nvSpPr>
          <p:cNvPr id="4" name="Footer Placeholder 3">
            <a:extLst>
              <a:ext uri="{FF2B5EF4-FFF2-40B4-BE49-F238E27FC236}">
                <a16:creationId xmlns:a16="http://schemas.microsoft.com/office/drawing/2014/main" id="{EA905F6B-DD80-424E-98F6-9207E919E9D2}"/>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260372A-F980-4BBD-B5FE-26895C4C23FA}"/>
              </a:ext>
            </a:extLst>
          </p:cNvPr>
          <p:cNvSpPr>
            <a:spLocks noGrp="1"/>
          </p:cNvSpPr>
          <p:nvPr>
            <p:ph type="sldNum" sz="quarter" idx="12"/>
          </p:nvPr>
        </p:nvSpPr>
        <p:spPr/>
        <p:txBody>
          <a:bodyPr/>
          <a:lstStyle/>
          <a:p>
            <a:fld id="{9860EDB8-5305-433F-BE41-D7A86D811DB3}" type="slidenum">
              <a:rPr lang="en-US" smtClean="0"/>
              <a:pPr/>
              <a:t>167</a:t>
            </a:fld>
            <a:endParaRPr lang="en-US"/>
          </a:p>
        </p:txBody>
      </p:sp>
      <p:pic>
        <p:nvPicPr>
          <p:cNvPr id="6" name="Picture 5">
            <a:extLst>
              <a:ext uri="{FF2B5EF4-FFF2-40B4-BE49-F238E27FC236}">
                <a16:creationId xmlns:a16="http://schemas.microsoft.com/office/drawing/2014/main" id="{15770B9F-C979-4610-AB76-899211466630}"/>
              </a:ext>
            </a:extLst>
          </p:cNvPr>
          <p:cNvPicPr>
            <a:picLocks noChangeAspect="1"/>
          </p:cNvPicPr>
          <p:nvPr/>
        </p:nvPicPr>
        <p:blipFill rotWithShape="1">
          <a:blip r:embed="rId2"/>
          <a:srcRect t="24406" b="8135"/>
          <a:stretch/>
        </p:blipFill>
        <p:spPr>
          <a:xfrm>
            <a:off x="85240" y="1524376"/>
            <a:ext cx="12034435" cy="4566457"/>
          </a:xfrm>
          <a:prstGeom prst="rect">
            <a:avLst/>
          </a:prstGeom>
        </p:spPr>
      </p:pic>
    </p:spTree>
    <p:extLst>
      <p:ext uri="{BB962C8B-B14F-4D97-AF65-F5344CB8AC3E}">
        <p14:creationId xmlns:p14="http://schemas.microsoft.com/office/powerpoint/2010/main" val="25028710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6142-49D6-486A-8D09-C65F3FCBAF06}"/>
              </a:ext>
            </a:extLst>
          </p:cNvPr>
          <p:cNvSpPr>
            <a:spLocks noGrp="1"/>
          </p:cNvSpPr>
          <p:nvPr>
            <p:ph type="title"/>
          </p:nvPr>
        </p:nvSpPr>
        <p:spPr/>
        <p:txBody>
          <a:bodyPr/>
          <a:lstStyle/>
          <a:p>
            <a:r>
              <a:rPr lang="en-MY" dirty="0"/>
              <a:t>app/</a:t>
            </a:r>
            <a:r>
              <a:rPr lang="en-MY" dirty="0" err="1"/>
              <a:t>Training.php</a:t>
            </a:r>
            <a:r>
              <a:rPr lang="en-MY" dirty="0"/>
              <a:t> - Add fillable for the fields</a:t>
            </a:r>
          </a:p>
        </p:txBody>
      </p:sp>
      <p:sp>
        <p:nvSpPr>
          <p:cNvPr id="4" name="Footer Placeholder 3">
            <a:extLst>
              <a:ext uri="{FF2B5EF4-FFF2-40B4-BE49-F238E27FC236}">
                <a16:creationId xmlns:a16="http://schemas.microsoft.com/office/drawing/2014/main" id="{BAF36E01-6D98-454C-B820-9B14B0F5FB0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78F7E66-7C5D-43C6-8324-4BEB659D578F}"/>
              </a:ext>
            </a:extLst>
          </p:cNvPr>
          <p:cNvSpPr>
            <a:spLocks noGrp="1"/>
          </p:cNvSpPr>
          <p:nvPr>
            <p:ph type="sldNum" sz="quarter" idx="12"/>
          </p:nvPr>
        </p:nvSpPr>
        <p:spPr/>
        <p:txBody>
          <a:bodyPr/>
          <a:lstStyle/>
          <a:p>
            <a:fld id="{9860EDB8-5305-433F-BE41-D7A86D811DB3}" type="slidenum">
              <a:rPr lang="en-US" smtClean="0"/>
              <a:pPr/>
              <a:t>168</a:t>
            </a:fld>
            <a:endParaRPr lang="en-US"/>
          </a:p>
        </p:txBody>
      </p:sp>
      <p:pic>
        <p:nvPicPr>
          <p:cNvPr id="6" name="Picture 5">
            <a:extLst>
              <a:ext uri="{FF2B5EF4-FFF2-40B4-BE49-F238E27FC236}">
                <a16:creationId xmlns:a16="http://schemas.microsoft.com/office/drawing/2014/main" id="{A4E7072B-F67E-4941-B557-5EE2D5AE083A}"/>
              </a:ext>
            </a:extLst>
          </p:cNvPr>
          <p:cNvPicPr>
            <a:picLocks noChangeAspect="1"/>
          </p:cNvPicPr>
          <p:nvPr/>
        </p:nvPicPr>
        <p:blipFill>
          <a:blip r:embed="rId2"/>
          <a:stretch>
            <a:fillRect/>
          </a:stretch>
        </p:blipFill>
        <p:spPr>
          <a:xfrm>
            <a:off x="2324746" y="1221374"/>
            <a:ext cx="9628962" cy="5636626"/>
          </a:xfrm>
          <a:prstGeom prst="rect">
            <a:avLst/>
          </a:prstGeom>
        </p:spPr>
      </p:pic>
    </p:spTree>
    <p:extLst>
      <p:ext uri="{BB962C8B-B14F-4D97-AF65-F5344CB8AC3E}">
        <p14:creationId xmlns:p14="http://schemas.microsoft.com/office/powerpoint/2010/main" val="9919608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AEB6-7EB0-4629-AA61-90D5015E45A7}"/>
              </a:ext>
            </a:extLst>
          </p:cNvPr>
          <p:cNvSpPr>
            <a:spLocks noGrp="1"/>
          </p:cNvSpPr>
          <p:nvPr>
            <p:ph type="title"/>
          </p:nvPr>
        </p:nvSpPr>
        <p:spPr/>
        <p:txBody>
          <a:bodyPr/>
          <a:lstStyle/>
          <a:p>
            <a:r>
              <a:rPr lang="en-MY" dirty="0"/>
              <a:t>Validate uploaded file type</a:t>
            </a:r>
          </a:p>
        </p:txBody>
      </p:sp>
      <p:sp>
        <p:nvSpPr>
          <p:cNvPr id="4" name="Footer Placeholder 3">
            <a:extLst>
              <a:ext uri="{FF2B5EF4-FFF2-40B4-BE49-F238E27FC236}">
                <a16:creationId xmlns:a16="http://schemas.microsoft.com/office/drawing/2014/main" id="{B0A7FF5C-18AF-4809-98E4-A3259FE6F7A5}"/>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06E6B6F8-E895-4063-A7FC-9CA44CEB1A92}"/>
              </a:ext>
            </a:extLst>
          </p:cNvPr>
          <p:cNvSpPr>
            <a:spLocks noGrp="1"/>
          </p:cNvSpPr>
          <p:nvPr>
            <p:ph type="sldNum" sz="quarter" idx="12"/>
          </p:nvPr>
        </p:nvSpPr>
        <p:spPr/>
        <p:txBody>
          <a:bodyPr/>
          <a:lstStyle/>
          <a:p>
            <a:fld id="{9860EDB8-5305-433F-BE41-D7A86D811DB3}" type="slidenum">
              <a:rPr lang="en-US" smtClean="0"/>
              <a:pPr/>
              <a:t>169</a:t>
            </a:fld>
            <a:endParaRPr lang="en-US"/>
          </a:p>
        </p:txBody>
      </p:sp>
      <p:pic>
        <p:nvPicPr>
          <p:cNvPr id="6" name="Picture 5">
            <a:extLst>
              <a:ext uri="{FF2B5EF4-FFF2-40B4-BE49-F238E27FC236}">
                <a16:creationId xmlns:a16="http://schemas.microsoft.com/office/drawing/2014/main" id="{6A9AF7FC-478C-409D-B521-9A93D29D6C5B}"/>
              </a:ext>
            </a:extLst>
          </p:cNvPr>
          <p:cNvPicPr>
            <a:picLocks noChangeAspect="1"/>
          </p:cNvPicPr>
          <p:nvPr/>
        </p:nvPicPr>
        <p:blipFill rotWithShape="1">
          <a:blip r:embed="rId2"/>
          <a:srcRect l="20898" t="19288" r="3810" b="7314"/>
          <a:stretch/>
        </p:blipFill>
        <p:spPr>
          <a:xfrm>
            <a:off x="1389360" y="1143382"/>
            <a:ext cx="9539051" cy="5230733"/>
          </a:xfrm>
          <a:prstGeom prst="rect">
            <a:avLst/>
          </a:prstGeom>
          <a:ln w="25400">
            <a:solidFill>
              <a:schemeClr val="accent1"/>
            </a:solidFill>
          </a:ln>
        </p:spPr>
      </p:pic>
    </p:spTree>
    <p:extLst>
      <p:ext uri="{BB962C8B-B14F-4D97-AF65-F5344CB8AC3E}">
        <p14:creationId xmlns:p14="http://schemas.microsoft.com/office/powerpoint/2010/main" val="367037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17</a:t>
            </a:fld>
            <a:endParaRPr lang="en-US"/>
          </a:p>
        </p:txBody>
      </p:sp>
    </p:spTree>
    <p:extLst>
      <p:ext uri="{BB962C8B-B14F-4D97-AF65-F5344CB8AC3E}">
        <p14:creationId xmlns:p14="http://schemas.microsoft.com/office/powerpoint/2010/main" val="26718567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E315-E723-47E2-A9B0-A83771E3512F}"/>
              </a:ext>
            </a:extLst>
          </p:cNvPr>
          <p:cNvSpPr>
            <a:spLocks noGrp="1"/>
          </p:cNvSpPr>
          <p:nvPr>
            <p:ph type="title"/>
          </p:nvPr>
        </p:nvSpPr>
        <p:spPr/>
        <p:txBody>
          <a:bodyPr/>
          <a:lstStyle/>
          <a:p>
            <a:r>
              <a:rPr lang="en-MY" dirty="0"/>
              <a:t>TrainingController@store – validate file type</a:t>
            </a:r>
          </a:p>
        </p:txBody>
      </p:sp>
      <p:sp>
        <p:nvSpPr>
          <p:cNvPr id="4" name="Footer Placeholder 3">
            <a:extLst>
              <a:ext uri="{FF2B5EF4-FFF2-40B4-BE49-F238E27FC236}">
                <a16:creationId xmlns:a16="http://schemas.microsoft.com/office/drawing/2014/main" id="{61DF18DC-FB37-41AC-8C94-93932068A01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DAB8D0D-6C36-41EA-91AF-FA1A672B7E4D}"/>
              </a:ext>
            </a:extLst>
          </p:cNvPr>
          <p:cNvSpPr>
            <a:spLocks noGrp="1"/>
          </p:cNvSpPr>
          <p:nvPr>
            <p:ph type="sldNum" sz="quarter" idx="12"/>
          </p:nvPr>
        </p:nvSpPr>
        <p:spPr/>
        <p:txBody>
          <a:bodyPr/>
          <a:lstStyle/>
          <a:p>
            <a:fld id="{9860EDB8-5305-433F-BE41-D7A86D811DB3}" type="slidenum">
              <a:rPr lang="en-US" smtClean="0"/>
              <a:pPr/>
              <a:t>170</a:t>
            </a:fld>
            <a:endParaRPr lang="en-US"/>
          </a:p>
        </p:txBody>
      </p:sp>
      <p:pic>
        <p:nvPicPr>
          <p:cNvPr id="6" name="Picture 5">
            <a:extLst>
              <a:ext uri="{FF2B5EF4-FFF2-40B4-BE49-F238E27FC236}">
                <a16:creationId xmlns:a16="http://schemas.microsoft.com/office/drawing/2014/main" id="{D5C3853C-6E49-4BF8-8FDD-F21E044DF1C8}"/>
              </a:ext>
            </a:extLst>
          </p:cNvPr>
          <p:cNvPicPr>
            <a:picLocks noChangeAspect="1"/>
          </p:cNvPicPr>
          <p:nvPr/>
        </p:nvPicPr>
        <p:blipFill rotWithShape="1">
          <a:blip r:embed="rId2"/>
          <a:srcRect t="5566" b="19612"/>
          <a:stretch/>
        </p:blipFill>
        <p:spPr>
          <a:xfrm>
            <a:off x="0" y="1333156"/>
            <a:ext cx="12192000" cy="5131293"/>
          </a:xfrm>
          <a:prstGeom prst="rect">
            <a:avLst/>
          </a:prstGeom>
        </p:spPr>
      </p:pic>
    </p:spTree>
    <p:extLst>
      <p:ext uri="{BB962C8B-B14F-4D97-AF65-F5344CB8AC3E}">
        <p14:creationId xmlns:p14="http://schemas.microsoft.com/office/powerpoint/2010/main" val="30676341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279F-D4F6-41B9-98AE-00D30908E9BD}"/>
              </a:ext>
            </a:extLst>
          </p:cNvPr>
          <p:cNvSpPr>
            <a:spLocks noGrp="1"/>
          </p:cNvSpPr>
          <p:nvPr>
            <p:ph type="title"/>
          </p:nvPr>
        </p:nvSpPr>
        <p:spPr/>
        <p:txBody>
          <a:bodyPr/>
          <a:lstStyle/>
          <a:p>
            <a:r>
              <a:rPr lang="en-MY" dirty="0"/>
              <a:t>TrainingController@store – continued…</a:t>
            </a:r>
          </a:p>
        </p:txBody>
      </p:sp>
      <p:sp>
        <p:nvSpPr>
          <p:cNvPr id="3" name="Content Placeholder 2">
            <a:extLst>
              <a:ext uri="{FF2B5EF4-FFF2-40B4-BE49-F238E27FC236}">
                <a16:creationId xmlns:a16="http://schemas.microsoft.com/office/drawing/2014/main" id="{5CA062AC-142A-4DF0-92AE-FC6F5233266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2164BEF-2302-4C9B-8F35-F1B75B5293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38F49B6-B4DA-43D8-960D-C20B8A35D14D}"/>
              </a:ext>
            </a:extLst>
          </p:cNvPr>
          <p:cNvSpPr>
            <a:spLocks noGrp="1"/>
          </p:cNvSpPr>
          <p:nvPr>
            <p:ph type="sldNum" sz="quarter" idx="12"/>
          </p:nvPr>
        </p:nvSpPr>
        <p:spPr/>
        <p:txBody>
          <a:bodyPr/>
          <a:lstStyle/>
          <a:p>
            <a:fld id="{9860EDB8-5305-433F-BE41-D7A86D811DB3}" type="slidenum">
              <a:rPr lang="en-US" smtClean="0"/>
              <a:pPr/>
              <a:t>171</a:t>
            </a:fld>
            <a:endParaRPr lang="en-US"/>
          </a:p>
        </p:txBody>
      </p:sp>
      <p:pic>
        <p:nvPicPr>
          <p:cNvPr id="7" name="Picture 6">
            <a:extLst>
              <a:ext uri="{FF2B5EF4-FFF2-40B4-BE49-F238E27FC236}">
                <a16:creationId xmlns:a16="http://schemas.microsoft.com/office/drawing/2014/main" id="{0CE6A53A-5F6D-49BA-B86C-30F7D1EA3A34}"/>
              </a:ext>
            </a:extLst>
          </p:cNvPr>
          <p:cNvPicPr>
            <a:picLocks noChangeAspect="1"/>
          </p:cNvPicPr>
          <p:nvPr/>
        </p:nvPicPr>
        <p:blipFill rotWithShape="1">
          <a:blip r:embed="rId2"/>
          <a:srcRect t="5048" b="15210"/>
          <a:stretch/>
        </p:blipFill>
        <p:spPr>
          <a:xfrm>
            <a:off x="0" y="1252831"/>
            <a:ext cx="12192000" cy="5468646"/>
          </a:xfrm>
          <a:prstGeom prst="rect">
            <a:avLst/>
          </a:prstGeom>
        </p:spPr>
      </p:pic>
    </p:spTree>
    <p:extLst>
      <p:ext uri="{BB962C8B-B14F-4D97-AF65-F5344CB8AC3E}">
        <p14:creationId xmlns:p14="http://schemas.microsoft.com/office/powerpoint/2010/main" val="32946198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CD42-A7A9-4F0F-8504-DC68854EA914}"/>
              </a:ext>
            </a:extLst>
          </p:cNvPr>
          <p:cNvSpPr>
            <a:spLocks noGrp="1"/>
          </p:cNvSpPr>
          <p:nvPr>
            <p:ph type="title"/>
          </p:nvPr>
        </p:nvSpPr>
        <p:spPr/>
        <p:txBody>
          <a:bodyPr/>
          <a:lstStyle/>
          <a:p>
            <a:r>
              <a:rPr lang="en-MY" dirty="0"/>
              <a:t>Storage not found</a:t>
            </a:r>
          </a:p>
        </p:txBody>
      </p:sp>
      <p:sp>
        <p:nvSpPr>
          <p:cNvPr id="4" name="Footer Placeholder 3">
            <a:extLst>
              <a:ext uri="{FF2B5EF4-FFF2-40B4-BE49-F238E27FC236}">
                <a16:creationId xmlns:a16="http://schemas.microsoft.com/office/drawing/2014/main" id="{FA049760-ADE1-4DF2-B5AD-FFA4FF648FA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8B136B-48E7-4A1E-A679-1E1FC019DD49}"/>
              </a:ext>
            </a:extLst>
          </p:cNvPr>
          <p:cNvSpPr>
            <a:spLocks noGrp="1"/>
          </p:cNvSpPr>
          <p:nvPr>
            <p:ph type="sldNum" sz="quarter" idx="12"/>
          </p:nvPr>
        </p:nvSpPr>
        <p:spPr/>
        <p:txBody>
          <a:bodyPr/>
          <a:lstStyle/>
          <a:p>
            <a:fld id="{9860EDB8-5305-433F-BE41-D7A86D811DB3}" type="slidenum">
              <a:rPr lang="en-US" smtClean="0"/>
              <a:pPr/>
              <a:t>172</a:t>
            </a:fld>
            <a:endParaRPr lang="en-US"/>
          </a:p>
        </p:txBody>
      </p:sp>
      <p:pic>
        <p:nvPicPr>
          <p:cNvPr id="6" name="Picture 5">
            <a:extLst>
              <a:ext uri="{FF2B5EF4-FFF2-40B4-BE49-F238E27FC236}">
                <a16:creationId xmlns:a16="http://schemas.microsoft.com/office/drawing/2014/main" id="{F48A8DC6-2F95-4D3C-A457-6663E6A2BFBD}"/>
              </a:ext>
            </a:extLst>
          </p:cNvPr>
          <p:cNvPicPr>
            <a:picLocks noChangeAspect="1"/>
          </p:cNvPicPr>
          <p:nvPr/>
        </p:nvPicPr>
        <p:blipFill rotWithShape="1">
          <a:blip r:embed="rId2"/>
          <a:srcRect t="11638" b="12543"/>
          <a:stretch/>
        </p:blipFill>
        <p:spPr>
          <a:xfrm>
            <a:off x="0" y="1186764"/>
            <a:ext cx="10487487" cy="4472735"/>
          </a:xfrm>
          <a:prstGeom prst="rect">
            <a:avLst/>
          </a:prstGeom>
        </p:spPr>
      </p:pic>
      <p:pic>
        <p:nvPicPr>
          <p:cNvPr id="7" name="Picture 6">
            <a:extLst>
              <a:ext uri="{FF2B5EF4-FFF2-40B4-BE49-F238E27FC236}">
                <a16:creationId xmlns:a16="http://schemas.microsoft.com/office/drawing/2014/main" id="{DEF7F0F8-5031-4FA7-B275-7D445BCA2152}"/>
              </a:ext>
            </a:extLst>
          </p:cNvPr>
          <p:cNvPicPr>
            <a:picLocks noChangeAspect="1"/>
          </p:cNvPicPr>
          <p:nvPr/>
        </p:nvPicPr>
        <p:blipFill rotWithShape="1">
          <a:blip r:embed="rId3"/>
          <a:srcRect t="11343"/>
          <a:stretch/>
        </p:blipFill>
        <p:spPr>
          <a:xfrm>
            <a:off x="929304" y="3429000"/>
            <a:ext cx="11333717" cy="3429000"/>
          </a:xfrm>
          <a:prstGeom prst="rect">
            <a:avLst/>
          </a:prstGeom>
        </p:spPr>
      </p:pic>
    </p:spTree>
    <p:extLst>
      <p:ext uri="{BB962C8B-B14F-4D97-AF65-F5344CB8AC3E}">
        <p14:creationId xmlns:p14="http://schemas.microsoft.com/office/powerpoint/2010/main" val="6289853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C260-94FB-4B74-B55E-5CB32F676073}"/>
              </a:ext>
            </a:extLst>
          </p:cNvPr>
          <p:cNvSpPr>
            <a:spLocks noGrp="1"/>
          </p:cNvSpPr>
          <p:nvPr>
            <p:ph type="title"/>
          </p:nvPr>
        </p:nvSpPr>
        <p:spPr/>
        <p:txBody>
          <a:bodyPr/>
          <a:lstStyle/>
          <a:p>
            <a:r>
              <a:rPr lang="en-MY" dirty="0"/>
              <a:t>Configuring Filesystem for Storage</a:t>
            </a:r>
            <a:br>
              <a:rPr lang="en-MY" dirty="0"/>
            </a:br>
            <a:r>
              <a:rPr lang="en-MY" dirty="0"/>
              <a:t>config/filesystems.php</a:t>
            </a:r>
          </a:p>
        </p:txBody>
      </p:sp>
      <p:sp>
        <p:nvSpPr>
          <p:cNvPr id="4" name="Footer Placeholder 3">
            <a:extLst>
              <a:ext uri="{FF2B5EF4-FFF2-40B4-BE49-F238E27FC236}">
                <a16:creationId xmlns:a16="http://schemas.microsoft.com/office/drawing/2014/main" id="{9CD19332-CD18-4B36-89D7-8F6730F094F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70A18A2-0A90-4CB3-ACD3-F09518F541DE}"/>
              </a:ext>
            </a:extLst>
          </p:cNvPr>
          <p:cNvSpPr>
            <a:spLocks noGrp="1"/>
          </p:cNvSpPr>
          <p:nvPr>
            <p:ph type="sldNum" sz="quarter" idx="12"/>
          </p:nvPr>
        </p:nvSpPr>
        <p:spPr/>
        <p:txBody>
          <a:bodyPr/>
          <a:lstStyle/>
          <a:p>
            <a:fld id="{9860EDB8-5305-433F-BE41-D7A86D811DB3}" type="slidenum">
              <a:rPr lang="en-US" smtClean="0"/>
              <a:pPr/>
              <a:t>173</a:t>
            </a:fld>
            <a:endParaRPr lang="en-US"/>
          </a:p>
        </p:txBody>
      </p:sp>
      <p:pic>
        <p:nvPicPr>
          <p:cNvPr id="6" name="Picture 5">
            <a:extLst>
              <a:ext uri="{FF2B5EF4-FFF2-40B4-BE49-F238E27FC236}">
                <a16:creationId xmlns:a16="http://schemas.microsoft.com/office/drawing/2014/main" id="{B5648AC5-2DFB-4C37-ACF9-FF9C52B47184}"/>
              </a:ext>
            </a:extLst>
          </p:cNvPr>
          <p:cNvPicPr>
            <a:picLocks noChangeAspect="1"/>
          </p:cNvPicPr>
          <p:nvPr/>
        </p:nvPicPr>
        <p:blipFill rotWithShape="1">
          <a:blip r:embed="rId2"/>
          <a:srcRect t="4858" r="25826" b="21582"/>
          <a:stretch/>
        </p:blipFill>
        <p:spPr>
          <a:xfrm>
            <a:off x="1574369" y="1311654"/>
            <a:ext cx="9043261" cy="5044698"/>
          </a:xfrm>
          <a:prstGeom prst="rect">
            <a:avLst/>
          </a:prstGeom>
        </p:spPr>
      </p:pic>
    </p:spTree>
    <p:extLst>
      <p:ext uri="{BB962C8B-B14F-4D97-AF65-F5344CB8AC3E}">
        <p14:creationId xmlns:p14="http://schemas.microsoft.com/office/powerpoint/2010/main" val="15423271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07C1-3DA0-FB49-B99D-9278D72FA376}"/>
              </a:ext>
            </a:extLst>
          </p:cNvPr>
          <p:cNvSpPr>
            <a:spLocks noGrp="1"/>
          </p:cNvSpPr>
          <p:nvPr>
            <p:ph type="title"/>
          </p:nvPr>
        </p:nvSpPr>
        <p:spPr/>
        <p:txBody>
          <a:bodyPr/>
          <a:lstStyle/>
          <a:p>
            <a:r>
              <a:rPr lang="en-US" dirty="0"/>
              <a:t>File Storage</a:t>
            </a:r>
          </a:p>
        </p:txBody>
      </p:sp>
      <p:sp>
        <p:nvSpPr>
          <p:cNvPr id="3" name="Content Placeholder 2">
            <a:extLst>
              <a:ext uri="{FF2B5EF4-FFF2-40B4-BE49-F238E27FC236}">
                <a16:creationId xmlns:a16="http://schemas.microsoft.com/office/drawing/2014/main" id="{77A92F34-4915-BE40-AF13-64EF88878238}"/>
              </a:ext>
            </a:extLst>
          </p:cNvPr>
          <p:cNvSpPr>
            <a:spLocks noGrp="1"/>
          </p:cNvSpPr>
          <p:nvPr>
            <p:ph idx="1"/>
          </p:nvPr>
        </p:nvSpPr>
        <p:spPr>
          <a:xfrm>
            <a:off x="669974" y="1523408"/>
            <a:ext cx="10852051" cy="2844849"/>
          </a:xfrm>
        </p:spPr>
        <p:txBody>
          <a:bodyPr/>
          <a:lstStyle/>
          <a:p>
            <a:r>
              <a:rPr lang="en-US" sz="2000" b="1" dirty="0"/>
              <a:t>Create Symbolic Link</a:t>
            </a:r>
          </a:p>
          <a:p>
            <a:r>
              <a:rPr lang="en-MY" dirty="0"/>
              <a:t>The public disk is intended for files that are going to be publicly accessible. </a:t>
            </a:r>
          </a:p>
          <a:p>
            <a:r>
              <a:rPr lang="en-MY" dirty="0"/>
              <a:t>By default, the public disk uses the local driver and stores these files in storage/app/public. </a:t>
            </a:r>
          </a:p>
          <a:p>
            <a:r>
              <a:rPr lang="en-MY" dirty="0"/>
              <a:t>To make them accessible from the web, you should create a symbolic link from </a:t>
            </a:r>
            <a:r>
              <a:rPr lang="en-MY" b="1" dirty="0"/>
              <a:t>public/storage </a:t>
            </a:r>
            <a:r>
              <a:rPr lang="en-MY" dirty="0"/>
              <a:t>to </a:t>
            </a:r>
            <a:r>
              <a:rPr lang="en-MY" b="1" dirty="0"/>
              <a:t>storage/app/public</a:t>
            </a:r>
            <a:r>
              <a:rPr lang="en-MY" dirty="0"/>
              <a:t>.</a:t>
            </a:r>
            <a:endParaRPr lang="en-US" dirty="0"/>
          </a:p>
        </p:txBody>
      </p:sp>
      <p:pic>
        <p:nvPicPr>
          <p:cNvPr id="4" name="Picture 3">
            <a:extLst>
              <a:ext uri="{FF2B5EF4-FFF2-40B4-BE49-F238E27FC236}">
                <a16:creationId xmlns:a16="http://schemas.microsoft.com/office/drawing/2014/main" id="{3A452598-7A23-E545-A40B-B954DF002534}"/>
              </a:ext>
            </a:extLst>
          </p:cNvPr>
          <p:cNvPicPr>
            <a:picLocks noChangeAspect="1"/>
          </p:cNvPicPr>
          <p:nvPr/>
        </p:nvPicPr>
        <p:blipFill>
          <a:blip r:embed="rId2"/>
          <a:stretch>
            <a:fillRect/>
          </a:stretch>
        </p:blipFill>
        <p:spPr>
          <a:xfrm>
            <a:off x="139191" y="3750384"/>
            <a:ext cx="11679851" cy="2620260"/>
          </a:xfrm>
          <a:prstGeom prst="rect">
            <a:avLst/>
          </a:prstGeom>
        </p:spPr>
      </p:pic>
      <p:sp>
        <p:nvSpPr>
          <p:cNvPr id="5" name="Footer Placeholder 4">
            <a:extLst>
              <a:ext uri="{FF2B5EF4-FFF2-40B4-BE49-F238E27FC236}">
                <a16:creationId xmlns:a16="http://schemas.microsoft.com/office/drawing/2014/main" id="{5A4586D2-590E-4182-A94C-CDD0C76A1F0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28F5B4FD-BEBB-418B-BBFD-C2609AEB7702}"/>
              </a:ext>
            </a:extLst>
          </p:cNvPr>
          <p:cNvSpPr>
            <a:spLocks noGrp="1"/>
          </p:cNvSpPr>
          <p:nvPr>
            <p:ph type="sldNum" sz="quarter" idx="12"/>
          </p:nvPr>
        </p:nvSpPr>
        <p:spPr/>
        <p:txBody>
          <a:bodyPr/>
          <a:lstStyle/>
          <a:p>
            <a:fld id="{9860EDB8-5305-433F-BE41-D7A86D811DB3}" type="slidenum">
              <a:rPr lang="en-US" smtClean="0"/>
              <a:pPr/>
              <a:t>174</a:t>
            </a:fld>
            <a:endParaRPr lang="en-US"/>
          </a:p>
        </p:txBody>
      </p:sp>
    </p:spTree>
    <p:extLst>
      <p:ext uri="{BB962C8B-B14F-4D97-AF65-F5344CB8AC3E}">
        <p14:creationId xmlns:p14="http://schemas.microsoft.com/office/powerpoint/2010/main" val="193539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77D5-7525-4A3B-ADD0-65DA913C0641}"/>
              </a:ext>
            </a:extLst>
          </p:cNvPr>
          <p:cNvSpPr>
            <a:spLocks noGrp="1"/>
          </p:cNvSpPr>
          <p:nvPr>
            <p:ph type="title"/>
          </p:nvPr>
        </p:nvSpPr>
        <p:spPr/>
        <p:txBody>
          <a:bodyPr/>
          <a:lstStyle/>
          <a:p>
            <a:r>
              <a:rPr lang="en-MY" dirty="0"/>
              <a:t>Virtual link of public file storage</a:t>
            </a:r>
          </a:p>
        </p:txBody>
      </p:sp>
      <p:sp>
        <p:nvSpPr>
          <p:cNvPr id="4" name="Footer Placeholder 3">
            <a:extLst>
              <a:ext uri="{FF2B5EF4-FFF2-40B4-BE49-F238E27FC236}">
                <a16:creationId xmlns:a16="http://schemas.microsoft.com/office/drawing/2014/main" id="{F679272F-A82F-4987-8F10-3FAD07544FE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B21270-7B94-4751-8557-1DB499D9BB82}"/>
              </a:ext>
            </a:extLst>
          </p:cNvPr>
          <p:cNvSpPr>
            <a:spLocks noGrp="1"/>
          </p:cNvSpPr>
          <p:nvPr>
            <p:ph type="sldNum" sz="quarter" idx="12"/>
          </p:nvPr>
        </p:nvSpPr>
        <p:spPr/>
        <p:txBody>
          <a:bodyPr/>
          <a:lstStyle/>
          <a:p>
            <a:fld id="{9860EDB8-5305-433F-BE41-D7A86D811DB3}" type="slidenum">
              <a:rPr lang="en-US" smtClean="0"/>
              <a:pPr/>
              <a:t>175</a:t>
            </a:fld>
            <a:endParaRPr lang="en-US"/>
          </a:p>
        </p:txBody>
      </p:sp>
      <p:pic>
        <p:nvPicPr>
          <p:cNvPr id="6" name="Picture 5">
            <a:extLst>
              <a:ext uri="{FF2B5EF4-FFF2-40B4-BE49-F238E27FC236}">
                <a16:creationId xmlns:a16="http://schemas.microsoft.com/office/drawing/2014/main" id="{BB1F658A-D100-4CEE-BF60-0272A9A9CC8F}"/>
              </a:ext>
            </a:extLst>
          </p:cNvPr>
          <p:cNvPicPr>
            <a:picLocks noChangeAspect="1"/>
          </p:cNvPicPr>
          <p:nvPr/>
        </p:nvPicPr>
        <p:blipFill>
          <a:blip r:embed="rId2"/>
          <a:stretch>
            <a:fillRect/>
          </a:stretch>
        </p:blipFill>
        <p:spPr>
          <a:xfrm>
            <a:off x="1046136" y="1586720"/>
            <a:ext cx="10307663" cy="4854056"/>
          </a:xfrm>
          <a:prstGeom prst="rect">
            <a:avLst/>
          </a:prstGeom>
        </p:spPr>
      </p:pic>
    </p:spTree>
    <p:extLst>
      <p:ext uri="{BB962C8B-B14F-4D97-AF65-F5344CB8AC3E}">
        <p14:creationId xmlns:p14="http://schemas.microsoft.com/office/powerpoint/2010/main" val="28779963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77D5-7525-4A3B-ADD0-65DA913C0641}"/>
              </a:ext>
            </a:extLst>
          </p:cNvPr>
          <p:cNvSpPr>
            <a:spLocks noGrp="1"/>
          </p:cNvSpPr>
          <p:nvPr>
            <p:ph type="title"/>
          </p:nvPr>
        </p:nvSpPr>
        <p:spPr/>
        <p:txBody>
          <a:bodyPr/>
          <a:lstStyle/>
          <a:p>
            <a:r>
              <a:rPr lang="en-MY" dirty="0"/>
              <a:t>Physical link of public file storage</a:t>
            </a:r>
          </a:p>
        </p:txBody>
      </p:sp>
      <p:sp>
        <p:nvSpPr>
          <p:cNvPr id="4" name="Footer Placeholder 3">
            <a:extLst>
              <a:ext uri="{FF2B5EF4-FFF2-40B4-BE49-F238E27FC236}">
                <a16:creationId xmlns:a16="http://schemas.microsoft.com/office/drawing/2014/main" id="{F679272F-A82F-4987-8F10-3FAD07544FE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FFB21270-7B94-4751-8557-1DB499D9BB82}"/>
              </a:ext>
            </a:extLst>
          </p:cNvPr>
          <p:cNvSpPr>
            <a:spLocks noGrp="1"/>
          </p:cNvSpPr>
          <p:nvPr>
            <p:ph type="sldNum" sz="quarter" idx="12"/>
          </p:nvPr>
        </p:nvSpPr>
        <p:spPr/>
        <p:txBody>
          <a:bodyPr/>
          <a:lstStyle/>
          <a:p>
            <a:fld id="{9860EDB8-5305-433F-BE41-D7A86D811DB3}" type="slidenum">
              <a:rPr lang="en-US" smtClean="0"/>
              <a:pPr/>
              <a:t>176</a:t>
            </a:fld>
            <a:endParaRPr lang="en-US"/>
          </a:p>
        </p:txBody>
      </p:sp>
      <p:pic>
        <p:nvPicPr>
          <p:cNvPr id="3" name="Picture 2">
            <a:extLst>
              <a:ext uri="{FF2B5EF4-FFF2-40B4-BE49-F238E27FC236}">
                <a16:creationId xmlns:a16="http://schemas.microsoft.com/office/drawing/2014/main" id="{B4CD16EE-9824-4F68-AFE7-A18DBF9824C5}"/>
              </a:ext>
            </a:extLst>
          </p:cNvPr>
          <p:cNvPicPr>
            <a:picLocks noChangeAspect="1"/>
          </p:cNvPicPr>
          <p:nvPr/>
        </p:nvPicPr>
        <p:blipFill>
          <a:blip r:embed="rId2"/>
          <a:stretch>
            <a:fillRect/>
          </a:stretch>
        </p:blipFill>
        <p:spPr>
          <a:xfrm>
            <a:off x="1201119" y="1208868"/>
            <a:ext cx="8624806" cy="5747386"/>
          </a:xfrm>
          <a:prstGeom prst="rect">
            <a:avLst/>
          </a:prstGeom>
        </p:spPr>
      </p:pic>
      <p:sp>
        <p:nvSpPr>
          <p:cNvPr id="7" name="Rectangle: Rounded Corners 6">
            <a:extLst>
              <a:ext uri="{FF2B5EF4-FFF2-40B4-BE49-F238E27FC236}">
                <a16:creationId xmlns:a16="http://schemas.microsoft.com/office/drawing/2014/main" id="{EDA9027A-BF76-45FB-93F6-A1BF39454B36}"/>
              </a:ext>
            </a:extLst>
          </p:cNvPr>
          <p:cNvSpPr/>
          <p:nvPr/>
        </p:nvSpPr>
        <p:spPr>
          <a:xfrm>
            <a:off x="1077132" y="1829822"/>
            <a:ext cx="3045417" cy="25716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Content Placeholder 2">
            <a:extLst>
              <a:ext uri="{FF2B5EF4-FFF2-40B4-BE49-F238E27FC236}">
                <a16:creationId xmlns:a16="http://schemas.microsoft.com/office/drawing/2014/main" id="{4ACC9069-7D00-4227-BAF2-D9E119478477}"/>
              </a:ext>
            </a:extLst>
          </p:cNvPr>
          <p:cNvSpPr>
            <a:spLocks noGrp="1"/>
          </p:cNvSpPr>
          <p:nvPr>
            <p:ph idx="1"/>
          </p:nvPr>
        </p:nvSpPr>
        <p:spPr>
          <a:xfrm>
            <a:off x="4648200" y="3936568"/>
            <a:ext cx="6873825" cy="2571697"/>
          </a:xfrm>
        </p:spPr>
        <p:txBody>
          <a:bodyPr>
            <a:normAutofit/>
          </a:bodyPr>
          <a:lstStyle/>
          <a:p>
            <a:r>
              <a:rPr lang="en-MY" sz="2000" b="1" dirty="0"/>
              <a:t>The actual physical location of the file storage</a:t>
            </a:r>
            <a:endParaRPr lang="en-MY" dirty="0"/>
          </a:p>
          <a:p>
            <a:r>
              <a:rPr lang="en-MY" dirty="0"/>
              <a:t>To make them accessible from the web, you should create a symbolic link from </a:t>
            </a:r>
            <a:r>
              <a:rPr lang="en-MY" b="1" dirty="0"/>
              <a:t>public/storage </a:t>
            </a:r>
            <a:r>
              <a:rPr lang="en-MY" dirty="0"/>
              <a:t>to </a:t>
            </a:r>
            <a:r>
              <a:rPr lang="en-MY" b="1" dirty="0"/>
              <a:t>storage/app/public</a:t>
            </a:r>
            <a:r>
              <a:rPr lang="en-MY" dirty="0"/>
              <a:t>.</a:t>
            </a:r>
            <a:endParaRPr lang="en-US" dirty="0"/>
          </a:p>
        </p:txBody>
      </p:sp>
    </p:spTree>
    <p:extLst>
      <p:ext uri="{BB962C8B-B14F-4D97-AF65-F5344CB8AC3E}">
        <p14:creationId xmlns:p14="http://schemas.microsoft.com/office/powerpoint/2010/main" val="15644049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33BB-4C41-4A24-8209-8F3F20E2F0B8}"/>
              </a:ext>
            </a:extLst>
          </p:cNvPr>
          <p:cNvSpPr>
            <a:spLocks noGrp="1"/>
          </p:cNvSpPr>
          <p:nvPr>
            <p:ph type="title"/>
          </p:nvPr>
        </p:nvSpPr>
        <p:spPr/>
        <p:txBody>
          <a:bodyPr/>
          <a:lstStyle/>
          <a:p>
            <a:r>
              <a:rPr lang="en-MY" dirty="0"/>
              <a:t>create.blade.php - Display validation errors</a:t>
            </a:r>
          </a:p>
        </p:txBody>
      </p:sp>
      <p:sp>
        <p:nvSpPr>
          <p:cNvPr id="4" name="Footer Placeholder 3">
            <a:extLst>
              <a:ext uri="{FF2B5EF4-FFF2-40B4-BE49-F238E27FC236}">
                <a16:creationId xmlns:a16="http://schemas.microsoft.com/office/drawing/2014/main" id="{ECFF6280-A8FE-4A1C-AA54-0D1285143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844DAF8-5FCB-47E3-88D7-F134078B15D5}"/>
              </a:ext>
            </a:extLst>
          </p:cNvPr>
          <p:cNvSpPr>
            <a:spLocks noGrp="1"/>
          </p:cNvSpPr>
          <p:nvPr>
            <p:ph type="sldNum" sz="quarter" idx="12"/>
          </p:nvPr>
        </p:nvSpPr>
        <p:spPr/>
        <p:txBody>
          <a:bodyPr/>
          <a:lstStyle/>
          <a:p>
            <a:fld id="{9860EDB8-5305-433F-BE41-D7A86D811DB3}" type="slidenum">
              <a:rPr lang="en-US" smtClean="0"/>
              <a:pPr/>
              <a:t>177</a:t>
            </a:fld>
            <a:endParaRPr lang="en-US"/>
          </a:p>
        </p:txBody>
      </p:sp>
      <p:pic>
        <p:nvPicPr>
          <p:cNvPr id="6" name="Picture 5">
            <a:extLst>
              <a:ext uri="{FF2B5EF4-FFF2-40B4-BE49-F238E27FC236}">
                <a16:creationId xmlns:a16="http://schemas.microsoft.com/office/drawing/2014/main" id="{67852AC5-CC7A-4A55-9B1F-587A149A8BA3}"/>
              </a:ext>
            </a:extLst>
          </p:cNvPr>
          <p:cNvPicPr>
            <a:picLocks noChangeAspect="1"/>
          </p:cNvPicPr>
          <p:nvPr/>
        </p:nvPicPr>
        <p:blipFill rotWithShape="1">
          <a:blip r:embed="rId2"/>
          <a:srcRect l="15366" t="4789" r="4956" b="19095"/>
          <a:stretch/>
        </p:blipFill>
        <p:spPr>
          <a:xfrm>
            <a:off x="838200" y="1316481"/>
            <a:ext cx="10058519" cy="5404996"/>
          </a:xfrm>
          <a:prstGeom prst="rect">
            <a:avLst/>
          </a:prstGeom>
        </p:spPr>
      </p:pic>
    </p:spTree>
    <p:extLst>
      <p:ext uri="{BB962C8B-B14F-4D97-AF65-F5344CB8AC3E}">
        <p14:creationId xmlns:p14="http://schemas.microsoft.com/office/powerpoint/2010/main" val="3717555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a:xfrm>
            <a:off x="503697" y="0"/>
            <a:ext cx="10749367" cy="1208868"/>
          </a:xfrm>
        </p:spPr>
        <p:txBody>
          <a:bodyPr/>
          <a:lstStyle/>
          <a:p>
            <a:r>
              <a:rPr lang="en-MY" b="1" dirty="0"/>
              <a:t>Github.com/khirulnizam/lara7</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178</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2499174" y="1663336"/>
            <a:ext cx="9634215" cy="4636725"/>
          </a:xfrm>
          <a:prstGeom prst="rect">
            <a:avLst/>
          </a:prstGeom>
          <a:ln w="25400">
            <a:solidFill>
              <a:schemeClr val="accent1"/>
            </a:solidFill>
          </a:ln>
        </p:spPr>
      </p:pic>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a:xfrm>
            <a:off x="737464" y="1825625"/>
            <a:ext cx="4167753" cy="4351338"/>
          </a:xfrm>
        </p:spPr>
        <p:txBody>
          <a:bodyPr>
            <a:normAutofit/>
          </a:bodyPr>
          <a:lstStyle/>
          <a:p>
            <a:r>
              <a:rPr lang="en-MY" sz="2400" b="1" dirty="0"/>
              <a:t>Slides &amp; </a:t>
            </a:r>
            <a:br>
              <a:rPr lang="en-MY" sz="2400" b="1" dirty="0"/>
            </a:br>
            <a:r>
              <a:rPr lang="en-MY" sz="2400" b="1" dirty="0"/>
              <a:t>codes</a:t>
            </a:r>
          </a:p>
          <a:p>
            <a:endParaRPr lang="en-MY" sz="2400" b="1" dirty="0"/>
          </a:p>
          <a:p>
            <a:r>
              <a:rPr lang="en-MY" sz="2400" b="1" dirty="0"/>
              <a:t>T12 Tutorial </a:t>
            </a:r>
            <a:br>
              <a:rPr lang="en-MY" sz="2400" b="1" dirty="0"/>
            </a:br>
            <a:r>
              <a:rPr lang="en-MY" sz="2400" b="1" dirty="0"/>
              <a:t>clone/download</a:t>
            </a:r>
            <a:br>
              <a:rPr lang="en-MY" sz="2400" b="1" dirty="0"/>
            </a:br>
            <a:r>
              <a:rPr lang="en-MY" sz="2400" b="1" dirty="0"/>
              <a:t>github repo</a:t>
            </a:r>
          </a:p>
        </p:txBody>
      </p:sp>
    </p:spTree>
    <p:extLst>
      <p:ext uri="{BB962C8B-B14F-4D97-AF65-F5344CB8AC3E}">
        <p14:creationId xmlns:p14="http://schemas.microsoft.com/office/powerpoint/2010/main" val="23707302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t19</a:t>
            </a:r>
            <a:r>
              <a:rPr lang="en-MY" sz="6000" b="1" dirty="0">
                <a:solidFill>
                  <a:schemeClr val="bg1"/>
                </a:solidFill>
              </a:rPr>
              <a:t> </a:t>
            </a:r>
            <a:br>
              <a:rPr lang="en-MY" sz="7200" b="1" dirty="0">
                <a:solidFill>
                  <a:schemeClr val="bg1"/>
                </a:solidFill>
              </a:rPr>
            </a:br>
            <a:r>
              <a:rPr lang="en-MY" sz="5400" b="1" dirty="0">
                <a:solidFill>
                  <a:schemeClr val="bg1"/>
                </a:solidFill>
              </a:rPr>
              <a:t>Table relationship</a:t>
            </a:r>
            <a:br>
              <a:rPr lang="en-MY" sz="4000" b="1" dirty="0">
                <a:solidFill>
                  <a:schemeClr val="bg1"/>
                </a:solidFill>
              </a:rPr>
            </a:br>
            <a:r>
              <a:rPr lang="en-MY" sz="4000" b="1" dirty="0">
                <a:solidFill>
                  <a:schemeClr val="bg1"/>
                </a:solidFill>
              </a:rPr>
              <a:t>(Jadual dengan </a:t>
            </a:r>
            <a:br>
              <a:rPr lang="en-MY" sz="4000" b="1" dirty="0">
                <a:solidFill>
                  <a:schemeClr val="bg1"/>
                </a:solidFill>
              </a:rPr>
            </a:br>
            <a:r>
              <a:rPr lang="en-MY" sz="4000" b="1" dirty="0">
                <a:solidFill>
                  <a:schemeClr val="bg1"/>
                </a:solidFill>
              </a:rPr>
              <a:t>perhubungan 1-Many)</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0077" y="927739"/>
            <a:ext cx="4796232" cy="5002521"/>
          </a:xfrm>
          <a:prstGeom prst="rect">
            <a:avLst/>
          </a:prstGeom>
        </p:spPr>
      </p:pic>
    </p:spTree>
    <p:extLst>
      <p:ext uri="{BB962C8B-B14F-4D97-AF65-F5344CB8AC3E}">
        <p14:creationId xmlns:p14="http://schemas.microsoft.com/office/powerpoint/2010/main" val="3044342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AEA-DF04-5040-A34B-483223B55404}"/>
              </a:ext>
            </a:extLst>
          </p:cNvPr>
          <p:cNvSpPr>
            <a:spLocks noGrp="1"/>
          </p:cNvSpPr>
          <p:nvPr>
            <p:ph type="title"/>
          </p:nvPr>
        </p:nvSpPr>
        <p:spPr/>
        <p:txBody>
          <a:bodyPr/>
          <a:lstStyle/>
          <a:p>
            <a:r>
              <a:rPr lang="en-US" dirty="0"/>
              <a:t>Authentication Module</a:t>
            </a:r>
          </a:p>
        </p:txBody>
      </p:sp>
      <p:sp>
        <p:nvSpPr>
          <p:cNvPr id="3" name="Content Placeholder 2">
            <a:extLst>
              <a:ext uri="{FF2B5EF4-FFF2-40B4-BE49-F238E27FC236}">
                <a16:creationId xmlns:a16="http://schemas.microsoft.com/office/drawing/2014/main" id="{84E3E33A-E2F9-F84E-886F-3D7E7C54336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AC6120C-2F92-504C-BDE3-EF9EE5967EA1}"/>
              </a:ext>
            </a:extLst>
          </p:cNvPr>
          <p:cNvPicPr>
            <a:picLocks noChangeAspect="1"/>
          </p:cNvPicPr>
          <p:nvPr/>
        </p:nvPicPr>
        <p:blipFill rotWithShape="1">
          <a:blip r:embed="rId2"/>
          <a:srcRect t="26665"/>
          <a:stretch/>
        </p:blipFill>
        <p:spPr>
          <a:xfrm>
            <a:off x="1407117" y="1927274"/>
            <a:ext cx="9144000" cy="3865384"/>
          </a:xfrm>
          <a:prstGeom prst="rect">
            <a:avLst/>
          </a:prstGeom>
        </p:spPr>
      </p:pic>
      <p:sp>
        <p:nvSpPr>
          <p:cNvPr id="5" name="Footer Placeholder 4">
            <a:extLst>
              <a:ext uri="{FF2B5EF4-FFF2-40B4-BE49-F238E27FC236}">
                <a16:creationId xmlns:a16="http://schemas.microsoft.com/office/drawing/2014/main" id="{E24688F6-98AA-481C-B31B-DF0E1D8E5EE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7F764920-11B2-40B1-841C-D70BEA0FCE19}"/>
              </a:ext>
            </a:extLst>
          </p:cNvPr>
          <p:cNvSpPr>
            <a:spLocks noGrp="1"/>
          </p:cNvSpPr>
          <p:nvPr>
            <p:ph type="sldNum" sz="quarter" idx="12"/>
          </p:nvPr>
        </p:nvSpPr>
        <p:spPr/>
        <p:txBody>
          <a:bodyPr/>
          <a:lstStyle/>
          <a:p>
            <a:fld id="{9860EDB8-5305-433F-BE41-D7A86D811DB3}" type="slidenum">
              <a:rPr lang="en-US" smtClean="0"/>
              <a:pPr/>
              <a:t>18</a:t>
            </a:fld>
            <a:endParaRPr lang="en-US"/>
          </a:p>
        </p:txBody>
      </p:sp>
    </p:spTree>
    <p:extLst>
      <p:ext uri="{BB962C8B-B14F-4D97-AF65-F5344CB8AC3E}">
        <p14:creationId xmlns:p14="http://schemas.microsoft.com/office/powerpoint/2010/main" val="614619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t20</a:t>
            </a:r>
            <a:r>
              <a:rPr lang="en-MY" sz="6000" b="1" dirty="0">
                <a:solidFill>
                  <a:schemeClr val="bg1"/>
                </a:solidFill>
              </a:rPr>
              <a:t> </a:t>
            </a:r>
            <a:br>
              <a:rPr lang="en-MY" sz="7200" b="1" dirty="0">
                <a:solidFill>
                  <a:schemeClr val="bg1"/>
                </a:solidFill>
              </a:rPr>
            </a:br>
            <a:r>
              <a:rPr lang="en-MY" sz="5400" b="1" dirty="0">
                <a:solidFill>
                  <a:schemeClr val="bg1"/>
                </a:solidFill>
              </a:rPr>
              <a:t>Insert record with drop down data option</a:t>
            </a:r>
            <a:br>
              <a:rPr lang="en-MY" sz="4000" b="1" dirty="0">
                <a:solidFill>
                  <a:schemeClr val="bg1"/>
                </a:solidFill>
              </a:rPr>
            </a:br>
            <a:r>
              <a:rPr lang="en-MY" sz="4000" b="1" dirty="0">
                <a:solidFill>
                  <a:schemeClr val="bg1"/>
                </a:solidFill>
              </a:rPr>
              <a:t>(Masukkan data </a:t>
            </a:r>
            <a:r>
              <a:rPr lang="en-MY" sz="4000" b="1" dirty="0" err="1">
                <a:solidFill>
                  <a:schemeClr val="bg1"/>
                </a:solidFill>
              </a:rPr>
              <a:t>baharu</a:t>
            </a:r>
            <a:r>
              <a:rPr lang="en-MY" sz="4000" b="1" dirty="0">
                <a:solidFill>
                  <a:schemeClr val="bg1"/>
                </a:solidFill>
              </a:rPr>
              <a:t> </a:t>
            </a:r>
            <a:br>
              <a:rPr lang="en-MY" sz="4000" b="1" dirty="0">
                <a:solidFill>
                  <a:schemeClr val="bg1"/>
                </a:solidFill>
              </a:rPr>
            </a:br>
            <a:r>
              <a:rPr lang="en-MY" sz="4000" b="1" dirty="0">
                <a:solidFill>
                  <a:schemeClr val="bg1"/>
                </a:solidFill>
              </a:rPr>
              <a:t>dengan jadual </a:t>
            </a:r>
            <a:r>
              <a:rPr lang="en-MY" sz="4000" b="1" dirty="0" err="1">
                <a:solidFill>
                  <a:schemeClr val="bg1"/>
                </a:solidFill>
              </a:rPr>
              <a:t>berhubungan</a:t>
            </a:r>
            <a:r>
              <a:rPr lang="en-MY" sz="4000" b="1" dirty="0">
                <a:solidFill>
                  <a:schemeClr val="bg1"/>
                </a:solidFill>
              </a:rPr>
              <a:t>)</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33071952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a:noFill/>
        </p:spPr>
        <p:txBody>
          <a:bodyPr>
            <a:noAutofit/>
          </a:bodyPr>
          <a:lstStyle/>
          <a:p>
            <a:pPr algn="r"/>
            <a:r>
              <a:rPr lang="en-MY" sz="9600" b="1" dirty="0">
                <a:solidFill>
                  <a:schemeClr val="bg1"/>
                </a:solidFill>
              </a:rPr>
              <a:t>Laravel t21</a:t>
            </a:r>
            <a:r>
              <a:rPr lang="en-MY" sz="6000" b="1" dirty="0">
                <a:solidFill>
                  <a:schemeClr val="bg1"/>
                </a:solidFill>
              </a:rPr>
              <a:t> </a:t>
            </a:r>
            <a:br>
              <a:rPr lang="en-MY" sz="7200" b="1" dirty="0">
                <a:solidFill>
                  <a:schemeClr val="bg1"/>
                </a:solidFill>
              </a:rPr>
            </a:br>
            <a:r>
              <a:rPr lang="en-MY" sz="5400" b="1" dirty="0">
                <a:solidFill>
                  <a:schemeClr val="bg1"/>
                </a:solidFill>
              </a:rPr>
              <a:t>Upload record with file</a:t>
            </a:r>
            <a:br>
              <a:rPr lang="en-MY" sz="4000" b="1" dirty="0">
                <a:solidFill>
                  <a:schemeClr val="bg1"/>
                </a:solidFill>
              </a:rPr>
            </a:br>
            <a:r>
              <a:rPr lang="en-MY" sz="4000" b="1" dirty="0">
                <a:solidFill>
                  <a:schemeClr val="bg1"/>
                </a:solidFill>
              </a:rPr>
              <a:t>(Muat naik </a:t>
            </a:r>
            <a:r>
              <a:rPr lang="en-MY" sz="4000" b="1" dirty="0" err="1">
                <a:solidFill>
                  <a:schemeClr val="bg1"/>
                </a:solidFill>
              </a:rPr>
              <a:t>sebarang</a:t>
            </a:r>
            <a:r>
              <a:rPr lang="en-MY" sz="4000" b="1" dirty="0">
                <a:solidFill>
                  <a:schemeClr val="bg1"/>
                </a:solidFill>
              </a:rPr>
              <a:t> fail)</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187469" y="2167128"/>
            <a:ext cx="4177802" cy="4357492"/>
          </a:xfrm>
          <a:prstGeom prst="rect">
            <a:avLst/>
          </a:prstGeom>
        </p:spPr>
      </p:pic>
    </p:spTree>
    <p:extLst>
      <p:ext uri="{BB962C8B-B14F-4D97-AF65-F5344CB8AC3E}">
        <p14:creationId xmlns:p14="http://schemas.microsoft.com/office/powerpoint/2010/main" val="1078387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375D-EDA9-234C-9628-06D7EF23B26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978A6BC-F4DA-1844-9581-1ADA9124B693}"/>
              </a:ext>
            </a:extLst>
          </p:cNvPr>
          <p:cNvPicPr>
            <a:picLocks noChangeAspect="1"/>
          </p:cNvPicPr>
          <p:nvPr/>
        </p:nvPicPr>
        <p:blipFill>
          <a:blip r:embed="rId2"/>
          <a:stretch>
            <a:fillRect/>
          </a:stretch>
        </p:blipFill>
        <p:spPr>
          <a:xfrm>
            <a:off x="370928" y="1623410"/>
            <a:ext cx="5031812" cy="1929086"/>
          </a:xfrm>
          <a:prstGeom prst="rect">
            <a:avLst/>
          </a:prstGeom>
        </p:spPr>
      </p:pic>
      <p:pic>
        <p:nvPicPr>
          <p:cNvPr id="5" name="Picture 4">
            <a:extLst>
              <a:ext uri="{FF2B5EF4-FFF2-40B4-BE49-F238E27FC236}">
                <a16:creationId xmlns:a16="http://schemas.microsoft.com/office/drawing/2014/main" id="{5E33B5B5-B029-DF4D-80E6-A299255FC1A3}"/>
              </a:ext>
            </a:extLst>
          </p:cNvPr>
          <p:cNvPicPr>
            <a:picLocks noChangeAspect="1"/>
          </p:cNvPicPr>
          <p:nvPr/>
        </p:nvPicPr>
        <p:blipFill>
          <a:blip r:embed="rId3"/>
          <a:stretch>
            <a:fillRect/>
          </a:stretch>
        </p:blipFill>
        <p:spPr>
          <a:xfrm>
            <a:off x="5591926" y="2155110"/>
            <a:ext cx="6305576" cy="3026000"/>
          </a:xfrm>
          <a:prstGeom prst="rect">
            <a:avLst/>
          </a:prstGeom>
        </p:spPr>
      </p:pic>
      <p:pic>
        <p:nvPicPr>
          <p:cNvPr id="6" name="Picture 5">
            <a:extLst>
              <a:ext uri="{FF2B5EF4-FFF2-40B4-BE49-F238E27FC236}">
                <a16:creationId xmlns:a16="http://schemas.microsoft.com/office/drawing/2014/main" id="{8DFE90B3-05E1-B147-9165-717A3162CFAD}"/>
              </a:ext>
            </a:extLst>
          </p:cNvPr>
          <p:cNvPicPr>
            <a:picLocks noChangeAspect="1"/>
          </p:cNvPicPr>
          <p:nvPr/>
        </p:nvPicPr>
        <p:blipFill>
          <a:blip r:embed="rId4"/>
          <a:stretch>
            <a:fillRect/>
          </a:stretch>
        </p:blipFill>
        <p:spPr>
          <a:xfrm>
            <a:off x="370928" y="4181431"/>
            <a:ext cx="5031812" cy="1335521"/>
          </a:xfrm>
          <a:prstGeom prst="rect">
            <a:avLst/>
          </a:prstGeom>
        </p:spPr>
      </p:pic>
      <p:sp>
        <p:nvSpPr>
          <p:cNvPr id="3" name="Footer Placeholder 2">
            <a:extLst>
              <a:ext uri="{FF2B5EF4-FFF2-40B4-BE49-F238E27FC236}">
                <a16:creationId xmlns:a16="http://schemas.microsoft.com/office/drawing/2014/main" id="{3F66624F-F597-4879-835A-8A561C28A200}"/>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301532C9-5DF8-40D9-A2B8-AC76F9EB2D40}"/>
              </a:ext>
            </a:extLst>
          </p:cNvPr>
          <p:cNvSpPr>
            <a:spLocks noGrp="1"/>
          </p:cNvSpPr>
          <p:nvPr>
            <p:ph type="sldNum" sz="quarter" idx="12"/>
          </p:nvPr>
        </p:nvSpPr>
        <p:spPr/>
        <p:txBody>
          <a:bodyPr/>
          <a:lstStyle/>
          <a:p>
            <a:fld id="{9860EDB8-5305-433F-BE41-D7A86D811DB3}" type="slidenum">
              <a:rPr lang="en-US" smtClean="0"/>
              <a:pPr/>
              <a:t>19</a:t>
            </a:fld>
            <a:endParaRPr lang="en-US"/>
          </a:p>
        </p:txBody>
      </p:sp>
    </p:spTree>
    <p:extLst>
      <p:ext uri="{BB962C8B-B14F-4D97-AF65-F5344CB8AC3E}">
        <p14:creationId xmlns:p14="http://schemas.microsoft.com/office/powerpoint/2010/main" val="3054534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8" y="1828000"/>
            <a:ext cx="9662643" cy="2222695"/>
          </a:xfrm>
        </p:spPr>
        <p:txBody>
          <a:bodyPr>
            <a:noAutofit/>
          </a:bodyPr>
          <a:lstStyle/>
          <a:p>
            <a:pPr algn="r"/>
            <a:r>
              <a:rPr lang="en-US" sz="7200" dirty="0">
                <a:solidFill>
                  <a:schemeClr val="bg1"/>
                </a:solidFill>
                <a:latin typeface="Arial" panose="020B0604020202020204" pitchFamily="34" charset="0"/>
                <a:cs typeface="Arial" panose="020B0604020202020204" pitchFamily="34" charset="0"/>
              </a:rPr>
              <a:t>Laravel 01</a:t>
            </a:r>
            <a:br>
              <a:rPr lang="en-US" sz="7200" dirty="0">
                <a:solidFill>
                  <a:schemeClr val="bg1"/>
                </a:solidFill>
                <a:latin typeface="Arial" panose="020B0604020202020204" pitchFamily="34" charset="0"/>
                <a:cs typeface="Arial" panose="020B0604020202020204" pitchFamily="34" charset="0"/>
              </a:rPr>
            </a:br>
            <a:r>
              <a:rPr lang="en-MY" sz="7200" b="1" dirty="0">
                <a:solidFill>
                  <a:schemeClr val="bg1"/>
                </a:solidFill>
              </a:rPr>
              <a:t>Bina Projek </a:t>
            </a:r>
            <a:br>
              <a:rPr lang="en-MY" sz="7200" b="1" dirty="0">
                <a:solidFill>
                  <a:schemeClr val="bg1"/>
                </a:solidFill>
              </a:rPr>
            </a:br>
            <a:r>
              <a:rPr lang="en-MY" sz="7200" b="1" dirty="0">
                <a:solidFill>
                  <a:schemeClr val="bg1"/>
                </a:solidFill>
              </a:rPr>
              <a:t>Laravel Pemula</a:t>
            </a: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08951" y="4403049"/>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4333" y="4417457"/>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5">
            <a:clrChange>
              <a:clrFrom>
                <a:srgbClr val="FF0000"/>
              </a:clrFrom>
              <a:clrTo>
                <a:srgbClr val="FF0000">
                  <a:alpha val="0"/>
                </a:srgbClr>
              </a:clrTo>
            </a:clrChange>
          </a:blip>
          <a:stretch>
            <a:fillRect/>
          </a:stretch>
        </p:blipFill>
        <p:spPr>
          <a:xfrm>
            <a:off x="487309" y="629534"/>
            <a:ext cx="4429125" cy="4619625"/>
          </a:xfrm>
          <a:prstGeom prst="rect">
            <a:avLst/>
          </a:prstGeom>
        </p:spPr>
      </p:pic>
    </p:spTree>
    <p:extLst>
      <p:ext uri="{BB962C8B-B14F-4D97-AF65-F5344CB8AC3E}">
        <p14:creationId xmlns:p14="http://schemas.microsoft.com/office/powerpoint/2010/main" val="16153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9817" y="1206305"/>
            <a:ext cx="9048566" cy="2222695"/>
          </a:xfrm>
        </p:spPr>
        <p:txBody>
          <a:bodyPr>
            <a:normAutofit fontScale="90000"/>
          </a:bodyPr>
          <a:lstStyle/>
          <a:p>
            <a:pPr algn="r"/>
            <a:r>
              <a:rPr lang="en-US" sz="8000" dirty="0">
                <a:solidFill>
                  <a:schemeClr val="bg1"/>
                </a:solidFill>
                <a:latin typeface="Arial" panose="020B0604020202020204" pitchFamily="34" charset="0"/>
                <a:cs typeface="Arial" panose="020B0604020202020204" pitchFamily="34" charset="0"/>
              </a:rPr>
              <a:t>Laravel t03</a:t>
            </a:r>
            <a:br>
              <a:rPr lang="en-US" sz="6000" dirty="0">
                <a:solidFill>
                  <a:schemeClr val="bg1"/>
                </a:solidFill>
                <a:latin typeface="Arial" panose="020B0604020202020204" pitchFamily="34" charset="0"/>
                <a:cs typeface="Arial" panose="020B0604020202020204" pitchFamily="34" charset="0"/>
              </a:rPr>
            </a:br>
            <a:r>
              <a:rPr lang="en-MY" sz="6000" dirty="0" err="1">
                <a:solidFill>
                  <a:srgbClr val="FFFF00"/>
                </a:solidFill>
              </a:rPr>
              <a:t>Pangkalan</a:t>
            </a:r>
            <a:r>
              <a:rPr lang="en-MY" sz="6000" dirty="0">
                <a:solidFill>
                  <a:srgbClr val="FFFF00"/>
                </a:solidFill>
              </a:rPr>
              <a:t> data – migration, </a:t>
            </a:r>
            <a:r>
              <a:rPr lang="en-MY" sz="6000" dirty="0" err="1">
                <a:solidFill>
                  <a:srgbClr val="FFFF00"/>
                </a:solidFill>
              </a:rPr>
              <a:t>seeder</a:t>
            </a:r>
            <a:r>
              <a:rPr lang="en-MY" sz="6000" dirty="0">
                <a:solidFill>
                  <a:srgbClr val="FFFF00"/>
                </a:solidFill>
              </a:rPr>
              <a:t> &amp; factory</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05318" y="3354060"/>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23674" y="436515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15" y="436515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0FE7CE-607F-45DF-8730-69FE9BD01252}"/>
              </a:ext>
            </a:extLst>
          </p:cNvPr>
          <p:cNvPicPr>
            <a:picLocks noChangeAspect="1"/>
          </p:cNvPicPr>
          <p:nvPr/>
        </p:nvPicPr>
        <p:blipFill>
          <a:blip r:embed="rId5"/>
          <a:stretch>
            <a:fillRect/>
          </a:stretch>
        </p:blipFill>
        <p:spPr>
          <a:xfrm>
            <a:off x="383617" y="365139"/>
            <a:ext cx="2264170" cy="6124579"/>
          </a:xfrm>
          <a:prstGeom prst="rect">
            <a:avLst/>
          </a:prstGeom>
        </p:spPr>
      </p:pic>
      <p:pic>
        <p:nvPicPr>
          <p:cNvPr id="7" name="Picture 2" descr="Hasil carian imej untuk youtube logo">
            <a:extLst>
              <a:ext uri="{FF2B5EF4-FFF2-40B4-BE49-F238E27FC236}">
                <a16:creationId xmlns:a16="http://schemas.microsoft.com/office/drawing/2014/main" id="{71706E8D-E664-481D-BE4C-69C15EBBA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868DE878-1F21-4130-96F2-291A816DDF0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215567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6583680" y="3863340"/>
            <a:ext cx="4448631" cy="2806077"/>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5388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34FD-8311-4757-BFB5-099EAD2B1E9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FF69995F-A11D-4D99-B225-2CFF7B21ECA2}"/>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162359F-DAF6-4485-8AC1-6F34B4C78053}"/>
              </a:ext>
            </a:extLst>
          </p:cNvPr>
          <p:cNvPicPr>
            <a:picLocks noChangeAspect="1"/>
          </p:cNvPicPr>
          <p:nvPr/>
        </p:nvPicPr>
        <p:blipFill rotWithShape="1">
          <a:blip r:embed="rId2"/>
          <a:srcRect l="8212" t="3667" r="10813" b="9889"/>
          <a:stretch/>
        </p:blipFill>
        <p:spPr>
          <a:xfrm>
            <a:off x="1159689" y="464820"/>
            <a:ext cx="9872622" cy="5928360"/>
          </a:xfrm>
          <a:prstGeom prst="rect">
            <a:avLst/>
          </a:prstGeom>
        </p:spPr>
      </p:pic>
    </p:spTree>
    <p:extLst>
      <p:ext uri="{BB962C8B-B14F-4D97-AF65-F5344CB8AC3E}">
        <p14:creationId xmlns:p14="http://schemas.microsoft.com/office/powerpoint/2010/main" val="1260587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32817" y="1937729"/>
            <a:ext cx="4167753" cy="4351338"/>
          </a:xfrm>
        </p:spPr>
        <p:txBody>
          <a:bodyPr>
            <a:normAutofit/>
          </a:bodyPr>
          <a:lstStyle/>
          <a:p>
            <a:r>
              <a:rPr lang="en-US" b="1" dirty="0"/>
              <a:t>Database Migrations</a:t>
            </a:r>
          </a:p>
          <a:p>
            <a:r>
              <a:rPr lang="en-MY" dirty="0"/>
              <a:t>Migrations are like version control for your database.</a:t>
            </a:r>
            <a:endParaRPr lang="en-US" dirty="0"/>
          </a:p>
        </p:txBody>
      </p:sp>
      <p:pic>
        <p:nvPicPr>
          <p:cNvPr id="5" name="Picture 4">
            <a:extLst>
              <a:ext uri="{FF2B5EF4-FFF2-40B4-BE49-F238E27FC236}">
                <a16:creationId xmlns:a16="http://schemas.microsoft.com/office/drawing/2014/main" id="{3B8440CC-225B-7D4E-BC74-DFF30B61681C}"/>
              </a:ext>
            </a:extLst>
          </p:cNvPr>
          <p:cNvPicPr>
            <a:picLocks noChangeAspect="1"/>
          </p:cNvPicPr>
          <p:nvPr/>
        </p:nvPicPr>
        <p:blipFill rotWithShape="1">
          <a:blip r:embed="rId3"/>
          <a:srcRect b="86883"/>
          <a:stretch/>
        </p:blipFill>
        <p:spPr>
          <a:xfrm>
            <a:off x="523752" y="3429000"/>
            <a:ext cx="5960011" cy="931985"/>
          </a:xfrm>
          <a:prstGeom prst="rect">
            <a:avLst/>
          </a:prstGeom>
        </p:spPr>
      </p:pic>
      <p:pic>
        <p:nvPicPr>
          <p:cNvPr id="3" name="Picture 2">
            <a:extLst>
              <a:ext uri="{FF2B5EF4-FFF2-40B4-BE49-F238E27FC236}">
                <a16:creationId xmlns:a16="http://schemas.microsoft.com/office/drawing/2014/main" id="{A67BDF86-31D4-E945-88EB-BA3B584E97DC}"/>
              </a:ext>
            </a:extLst>
          </p:cNvPr>
          <p:cNvPicPr>
            <a:picLocks noChangeAspect="1"/>
          </p:cNvPicPr>
          <p:nvPr/>
        </p:nvPicPr>
        <p:blipFill>
          <a:blip r:embed="rId4"/>
          <a:stretch>
            <a:fillRect/>
          </a:stretch>
        </p:blipFill>
        <p:spPr>
          <a:xfrm>
            <a:off x="4987636" y="1642105"/>
            <a:ext cx="6311435" cy="3045954"/>
          </a:xfrm>
          <a:prstGeom prst="rect">
            <a:avLst/>
          </a:prstGeom>
        </p:spPr>
      </p:pic>
      <p:sp>
        <p:nvSpPr>
          <p:cNvPr id="4" name="Footer Placeholder 3">
            <a:extLst>
              <a:ext uri="{FF2B5EF4-FFF2-40B4-BE49-F238E27FC236}">
                <a16:creationId xmlns:a16="http://schemas.microsoft.com/office/drawing/2014/main" id="{313409ED-F010-4EC1-B1A6-11E074382316}"/>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CD479DD6-1581-4080-8D7E-76517178932A}"/>
              </a:ext>
            </a:extLst>
          </p:cNvPr>
          <p:cNvSpPr>
            <a:spLocks noGrp="1"/>
          </p:cNvSpPr>
          <p:nvPr>
            <p:ph type="sldNum" sz="quarter" idx="12"/>
          </p:nvPr>
        </p:nvSpPr>
        <p:spPr/>
        <p:txBody>
          <a:bodyPr/>
          <a:lstStyle/>
          <a:p>
            <a:fld id="{9860EDB8-5305-433F-BE41-D7A86D811DB3}" type="slidenum">
              <a:rPr lang="en-US" smtClean="0"/>
              <a:pPr/>
              <a:t>23</a:t>
            </a:fld>
            <a:endParaRPr lang="en-US"/>
          </a:p>
        </p:txBody>
      </p:sp>
      <p:sp>
        <p:nvSpPr>
          <p:cNvPr id="8" name="Rectangle: Rounded Corners 7">
            <a:extLst>
              <a:ext uri="{FF2B5EF4-FFF2-40B4-BE49-F238E27FC236}">
                <a16:creationId xmlns:a16="http://schemas.microsoft.com/office/drawing/2014/main" id="{269C3BB1-BE92-4B1C-857B-33B00CE89373}"/>
              </a:ext>
            </a:extLst>
          </p:cNvPr>
          <p:cNvSpPr/>
          <p:nvPr/>
        </p:nvSpPr>
        <p:spPr>
          <a:xfrm>
            <a:off x="5410200" y="2026920"/>
            <a:ext cx="573024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6387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B82-5DCE-46B8-98B1-7FD9AC539D42}"/>
              </a:ext>
            </a:extLst>
          </p:cNvPr>
          <p:cNvSpPr>
            <a:spLocks noGrp="1"/>
          </p:cNvSpPr>
          <p:nvPr>
            <p:ph type="title"/>
          </p:nvPr>
        </p:nvSpPr>
        <p:spPr/>
        <p:txBody>
          <a:bodyPr/>
          <a:lstStyle/>
          <a:p>
            <a:r>
              <a:rPr lang="en-MY" dirty="0"/>
              <a:t>php artisan migrate</a:t>
            </a:r>
          </a:p>
        </p:txBody>
      </p:sp>
      <p:sp>
        <p:nvSpPr>
          <p:cNvPr id="3" name="Content Placeholder 2">
            <a:extLst>
              <a:ext uri="{FF2B5EF4-FFF2-40B4-BE49-F238E27FC236}">
                <a16:creationId xmlns:a16="http://schemas.microsoft.com/office/drawing/2014/main" id="{EFCCDF69-2938-432D-AFA8-A25D47AB83D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F025D7-0EBF-46D8-A4B9-DBC79C0DFF1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2402459-8FED-4609-A61A-A24F4AC5FAD9}"/>
              </a:ext>
            </a:extLst>
          </p:cNvPr>
          <p:cNvSpPr>
            <a:spLocks noGrp="1"/>
          </p:cNvSpPr>
          <p:nvPr>
            <p:ph type="sldNum" sz="quarter" idx="12"/>
          </p:nvPr>
        </p:nvSpPr>
        <p:spPr/>
        <p:txBody>
          <a:bodyPr/>
          <a:lstStyle/>
          <a:p>
            <a:fld id="{9860EDB8-5305-433F-BE41-D7A86D811DB3}" type="slidenum">
              <a:rPr lang="en-US" smtClean="0"/>
              <a:pPr/>
              <a:t>24</a:t>
            </a:fld>
            <a:endParaRPr lang="en-US"/>
          </a:p>
        </p:txBody>
      </p:sp>
      <p:pic>
        <p:nvPicPr>
          <p:cNvPr id="6" name="Picture 5">
            <a:extLst>
              <a:ext uri="{FF2B5EF4-FFF2-40B4-BE49-F238E27FC236}">
                <a16:creationId xmlns:a16="http://schemas.microsoft.com/office/drawing/2014/main" id="{18CA2A7C-6B57-4DF6-9867-DD43F9586DAC}"/>
              </a:ext>
            </a:extLst>
          </p:cNvPr>
          <p:cNvPicPr>
            <a:picLocks noChangeAspect="1"/>
          </p:cNvPicPr>
          <p:nvPr/>
        </p:nvPicPr>
        <p:blipFill rotWithShape="1">
          <a:blip r:embed="rId2"/>
          <a:srcRect t="18427" b="64558"/>
          <a:stretch/>
        </p:blipFill>
        <p:spPr>
          <a:xfrm>
            <a:off x="715166" y="1521113"/>
            <a:ext cx="9918640" cy="2011796"/>
          </a:xfrm>
          <a:prstGeom prst="rect">
            <a:avLst/>
          </a:prstGeom>
        </p:spPr>
      </p:pic>
    </p:spTree>
    <p:extLst>
      <p:ext uri="{BB962C8B-B14F-4D97-AF65-F5344CB8AC3E}">
        <p14:creationId xmlns:p14="http://schemas.microsoft.com/office/powerpoint/2010/main" val="399756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BD7315D-B7CF-BC47-8DDB-1CD7925BABA8}"/>
              </a:ext>
            </a:extLst>
          </p:cNvPr>
          <p:cNvSpPr>
            <a:spLocks noGrp="1"/>
          </p:cNvSpPr>
          <p:nvPr>
            <p:ph idx="1"/>
          </p:nvPr>
        </p:nvSpPr>
        <p:spPr>
          <a:xfrm>
            <a:off x="838201" y="1825625"/>
            <a:ext cx="5618870" cy="4351338"/>
          </a:xfrm>
        </p:spPr>
        <p:txBody>
          <a:bodyPr/>
          <a:lstStyle/>
          <a:p>
            <a:pPr algn="just"/>
            <a:r>
              <a:rPr lang="en-MY" dirty="0"/>
              <a:t>Models typically live in the app directory.</a:t>
            </a:r>
          </a:p>
          <a:p>
            <a:r>
              <a:rPr lang="en-MY" dirty="0"/>
              <a:t>All Eloquent models extend Illuminate\Database\Eloquent\Model class.</a:t>
            </a:r>
            <a:endParaRPr lang="en-US" dirty="0"/>
          </a:p>
        </p:txBody>
      </p:sp>
      <p:pic>
        <p:nvPicPr>
          <p:cNvPr id="5" name="Picture 4">
            <a:extLst>
              <a:ext uri="{FF2B5EF4-FFF2-40B4-BE49-F238E27FC236}">
                <a16:creationId xmlns:a16="http://schemas.microsoft.com/office/drawing/2014/main" id="{D099EB6D-6DBF-D14B-9CF4-F37009CF478E}"/>
              </a:ext>
            </a:extLst>
          </p:cNvPr>
          <p:cNvPicPr>
            <a:picLocks noChangeAspect="1"/>
          </p:cNvPicPr>
          <p:nvPr/>
        </p:nvPicPr>
        <p:blipFill>
          <a:blip r:embed="rId2"/>
          <a:stretch>
            <a:fillRect/>
          </a:stretch>
        </p:blipFill>
        <p:spPr>
          <a:xfrm>
            <a:off x="604434" y="3429000"/>
            <a:ext cx="4292600" cy="1562100"/>
          </a:xfrm>
          <a:prstGeom prst="rect">
            <a:avLst/>
          </a:prstGeom>
        </p:spPr>
      </p:pic>
      <p:pic>
        <p:nvPicPr>
          <p:cNvPr id="6" name="Picture 5">
            <a:extLst>
              <a:ext uri="{FF2B5EF4-FFF2-40B4-BE49-F238E27FC236}">
                <a16:creationId xmlns:a16="http://schemas.microsoft.com/office/drawing/2014/main" id="{DA72EEDD-03AC-644B-BD28-A30267F1FD38}"/>
              </a:ext>
            </a:extLst>
          </p:cNvPr>
          <p:cNvPicPr>
            <a:picLocks noChangeAspect="1"/>
          </p:cNvPicPr>
          <p:nvPr/>
        </p:nvPicPr>
        <p:blipFill rotWithShape="1">
          <a:blip r:embed="rId3"/>
          <a:srcRect t="-1" b="51970"/>
          <a:stretch/>
        </p:blipFill>
        <p:spPr>
          <a:xfrm>
            <a:off x="5643966" y="1759098"/>
            <a:ext cx="5943600" cy="1842231"/>
          </a:xfrm>
          <a:prstGeom prst="rect">
            <a:avLst/>
          </a:prstGeom>
        </p:spPr>
      </p:pic>
      <p:pic>
        <p:nvPicPr>
          <p:cNvPr id="9" name="Picture 8">
            <a:extLst>
              <a:ext uri="{FF2B5EF4-FFF2-40B4-BE49-F238E27FC236}">
                <a16:creationId xmlns:a16="http://schemas.microsoft.com/office/drawing/2014/main" id="{065FF829-D25A-C34A-9E7D-011E0F29866C}"/>
              </a:ext>
            </a:extLst>
          </p:cNvPr>
          <p:cNvPicPr>
            <a:picLocks noChangeAspect="1"/>
          </p:cNvPicPr>
          <p:nvPr/>
        </p:nvPicPr>
        <p:blipFill rotWithShape="1">
          <a:blip r:embed="rId3"/>
          <a:srcRect t="93514"/>
          <a:stretch/>
        </p:blipFill>
        <p:spPr>
          <a:xfrm>
            <a:off x="5711482" y="4710456"/>
            <a:ext cx="5943600" cy="248774"/>
          </a:xfrm>
          <a:prstGeom prst="rect">
            <a:avLst/>
          </a:prstGeom>
        </p:spPr>
      </p:pic>
      <p:sp>
        <p:nvSpPr>
          <p:cNvPr id="4" name="Footer Placeholder 3">
            <a:extLst>
              <a:ext uri="{FF2B5EF4-FFF2-40B4-BE49-F238E27FC236}">
                <a16:creationId xmlns:a16="http://schemas.microsoft.com/office/drawing/2014/main" id="{9C69AB4B-38D5-4084-8E0B-2D4EE9E9151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7A8C1F8-9437-4CDD-8E28-A0821FB19EC1}"/>
              </a:ext>
            </a:extLst>
          </p:cNvPr>
          <p:cNvSpPr>
            <a:spLocks noGrp="1"/>
          </p:cNvSpPr>
          <p:nvPr>
            <p:ph type="sldNum" sz="quarter" idx="12"/>
          </p:nvPr>
        </p:nvSpPr>
        <p:spPr/>
        <p:txBody>
          <a:bodyPr/>
          <a:lstStyle/>
          <a:p>
            <a:fld id="{9860EDB8-5305-433F-BE41-D7A86D811DB3}" type="slidenum">
              <a:rPr lang="en-US" smtClean="0"/>
              <a:pPr/>
              <a:t>25</a:t>
            </a:fld>
            <a:endParaRPr lang="en-US"/>
          </a:p>
        </p:txBody>
      </p:sp>
    </p:spTree>
    <p:extLst>
      <p:ext uri="{BB962C8B-B14F-4D97-AF65-F5344CB8AC3E}">
        <p14:creationId xmlns:p14="http://schemas.microsoft.com/office/powerpoint/2010/main" val="3062779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6F16-B675-F046-A21C-0269D75132B7}"/>
              </a:ext>
            </a:extLst>
          </p:cNvPr>
          <p:cNvSpPr>
            <a:spLocks noGrp="1"/>
          </p:cNvSpPr>
          <p:nvPr>
            <p:ph type="title"/>
          </p:nvPr>
        </p:nvSpPr>
        <p:spPr/>
        <p:txBody>
          <a:bodyPr/>
          <a:lstStyle/>
          <a:p>
            <a:r>
              <a:rPr lang="en-US" dirty="0"/>
              <a:t>Model</a:t>
            </a:r>
          </a:p>
        </p:txBody>
      </p:sp>
      <p:pic>
        <p:nvPicPr>
          <p:cNvPr id="7" name="Picture 6">
            <a:extLst>
              <a:ext uri="{FF2B5EF4-FFF2-40B4-BE49-F238E27FC236}">
                <a16:creationId xmlns:a16="http://schemas.microsoft.com/office/drawing/2014/main" id="{71A79F96-BF29-E24F-8649-419BC23B7D8E}"/>
              </a:ext>
            </a:extLst>
          </p:cNvPr>
          <p:cNvPicPr>
            <a:picLocks noChangeAspect="1"/>
          </p:cNvPicPr>
          <p:nvPr/>
        </p:nvPicPr>
        <p:blipFill rotWithShape="1">
          <a:blip r:embed="rId2"/>
          <a:srcRect b="92000"/>
          <a:stretch/>
        </p:blipFill>
        <p:spPr>
          <a:xfrm>
            <a:off x="576298" y="3868624"/>
            <a:ext cx="5092810" cy="548640"/>
          </a:xfrm>
          <a:prstGeom prst="rect">
            <a:avLst/>
          </a:prstGeom>
        </p:spPr>
      </p:pic>
      <p:pic>
        <p:nvPicPr>
          <p:cNvPr id="10" name="Picture 9">
            <a:extLst>
              <a:ext uri="{FF2B5EF4-FFF2-40B4-BE49-F238E27FC236}">
                <a16:creationId xmlns:a16="http://schemas.microsoft.com/office/drawing/2014/main" id="{13F6562F-C915-F14A-9A7A-D667EEF6350D}"/>
              </a:ext>
            </a:extLst>
          </p:cNvPr>
          <p:cNvPicPr>
            <a:picLocks noChangeAspect="1"/>
          </p:cNvPicPr>
          <p:nvPr/>
        </p:nvPicPr>
        <p:blipFill rotWithShape="1">
          <a:blip r:embed="rId2"/>
          <a:srcRect t="88513"/>
          <a:stretch/>
        </p:blipFill>
        <p:spPr>
          <a:xfrm>
            <a:off x="604434" y="5634118"/>
            <a:ext cx="5092810" cy="787790"/>
          </a:xfrm>
          <a:prstGeom prst="rect">
            <a:avLst/>
          </a:prstGeom>
        </p:spPr>
      </p:pic>
      <p:pic>
        <p:nvPicPr>
          <p:cNvPr id="11" name="Picture 10">
            <a:extLst>
              <a:ext uri="{FF2B5EF4-FFF2-40B4-BE49-F238E27FC236}">
                <a16:creationId xmlns:a16="http://schemas.microsoft.com/office/drawing/2014/main" id="{D79F864F-0BD0-3A44-9649-83040405629D}"/>
              </a:ext>
            </a:extLst>
          </p:cNvPr>
          <p:cNvPicPr>
            <a:picLocks noChangeAspect="1"/>
          </p:cNvPicPr>
          <p:nvPr/>
        </p:nvPicPr>
        <p:blipFill rotWithShape="1">
          <a:blip r:embed="rId2"/>
          <a:srcRect t="47398" b="36513"/>
          <a:stretch/>
        </p:blipFill>
        <p:spPr>
          <a:xfrm>
            <a:off x="604434" y="4452908"/>
            <a:ext cx="5092810" cy="1103362"/>
          </a:xfrm>
          <a:prstGeom prst="rect">
            <a:avLst/>
          </a:prstGeom>
        </p:spPr>
      </p:pic>
      <p:sp>
        <p:nvSpPr>
          <p:cNvPr id="12" name="TextBox 11">
            <a:extLst>
              <a:ext uri="{FF2B5EF4-FFF2-40B4-BE49-F238E27FC236}">
                <a16:creationId xmlns:a16="http://schemas.microsoft.com/office/drawing/2014/main" id="{EF35C6AC-B14C-5B47-B5BB-D4BFC86CCCED}"/>
              </a:ext>
            </a:extLst>
          </p:cNvPr>
          <p:cNvSpPr txBox="1"/>
          <p:nvPr/>
        </p:nvSpPr>
        <p:spPr>
          <a:xfrm>
            <a:off x="6195646" y="3915796"/>
            <a:ext cx="4375224" cy="646331"/>
          </a:xfrm>
          <a:prstGeom prst="rect">
            <a:avLst/>
          </a:prstGeom>
          <a:noFill/>
        </p:spPr>
        <p:txBody>
          <a:bodyPr wrap="square" rtlCol="0">
            <a:spAutoFit/>
          </a:bodyPr>
          <a:lstStyle/>
          <a:p>
            <a:r>
              <a:rPr lang="en-US" dirty="0"/>
              <a:t>Model also can be used to to specify custom table.</a:t>
            </a:r>
          </a:p>
        </p:txBody>
      </p:sp>
      <p:sp>
        <p:nvSpPr>
          <p:cNvPr id="13" name="TextBox 12">
            <a:extLst>
              <a:ext uri="{FF2B5EF4-FFF2-40B4-BE49-F238E27FC236}">
                <a16:creationId xmlns:a16="http://schemas.microsoft.com/office/drawing/2014/main" id="{EE6648E6-7911-9944-80F5-91B2C5FAB4F8}"/>
              </a:ext>
            </a:extLst>
          </p:cNvPr>
          <p:cNvSpPr txBox="1"/>
          <p:nvPr/>
        </p:nvSpPr>
        <p:spPr>
          <a:xfrm>
            <a:off x="6231816" y="4819923"/>
            <a:ext cx="4375224" cy="369332"/>
          </a:xfrm>
          <a:prstGeom prst="rect">
            <a:avLst/>
          </a:prstGeom>
          <a:noFill/>
        </p:spPr>
        <p:txBody>
          <a:bodyPr wrap="square" rtlCol="0">
            <a:spAutoFit/>
          </a:bodyPr>
          <a:lstStyle/>
          <a:p>
            <a:r>
              <a:rPr lang="en-US" dirty="0"/>
              <a:t>Model also can be used to define mutator</a:t>
            </a:r>
          </a:p>
        </p:txBody>
      </p:sp>
      <p:sp>
        <p:nvSpPr>
          <p:cNvPr id="14" name="TextBox 13">
            <a:extLst>
              <a:ext uri="{FF2B5EF4-FFF2-40B4-BE49-F238E27FC236}">
                <a16:creationId xmlns:a16="http://schemas.microsoft.com/office/drawing/2014/main" id="{E4047B1D-CB5D-D44F-864A-A869C882B9F6}"/>
              </a:ext>
            </a:extLst>
          </p:cNvPr>
          <p:cNvSpPr txBox="1"/>
          <p:nvPr/>
        </p:nvSpPr>
        <p:spPr>
          <a:xfrm>
            <a:off x="6231816" y="5704847"/>
            <a:ext cx="4375224" cy="646331"/>
          </a:xfrm>
          <a:prstGeom prst="rect">
            <a:avLst/>
          </a:prstGeom>
          <a:noFill/>
        </p:spPr>
        <p:txBody>
          <a:bodyPr wrap="square" rtlCol="0">
            <a:spAutoFit/>
          </a:bodyPr>
          <a:lstStyle/>
          <a:p>
            <a:r>
              <a:rPr lang="en-US" dirty="0"/>
              <a:t>Model also can be used to define local scope</a:t>
            </a:r>
          </a:p>
        </p:txBody>
      </p:sp>
      <p:pic>
        <p:nvPicPr>
          <p:cNvPr id="15" name="Picture 14">
            <a:extLst>
              <a:ext uri="{FF2B5EF4-FFF2-40B4-BE49-F238E27FC236}">
                <a16:creationId xmlns:a16="http://schemas.microsoft.com/office/drawing/2014/main" id="{8F0BFEC8-2169-A442-9BA8-DCCE6FE4786C}"/>
              </a:ext>
            </a:extLst>
          </p:cNvPr>
          <p:cNvPicPr>
            <a:picLocks noChangeAspect="1"/>
          </p:cNvPicPr>
          <p:nvPr/>
        </p:nvPicPr>
        <p:blipFill rotWithShape="1">
          <a:blip r:embed="rId3"/>
          <a:srcRect t="47305" b="31409"/>
          <a:stretch/>
        </p:blipFill>
        <p:spPr>
          <a:xfrm>
            <a:off x="124264" y="1983489"/>
            <a:ext cx="5943600" cy="816402"/>
          </a:xfrm>
          <a:prstGeom prst="rect">
            <a:avLst/>
          </a:prstGeom>
        </p:spPr>
      </p:pic>
      <p:pic>
        <p:nvPicPr>
          <p:cNvPr id="16" name="Picture 15">
            <a:extLst>
              <a:ext uri="{FF2B5EF4-FFF2-40B4-BE49-F238E27FC236}">
                <a16:creationId xmlns:a16="http://schemas.microsoft.com/office/drawing/2014/main" id="{86ACD18F-2004-A443-BC9C-B8E3AD5E3A81}"/>
              </a:ext>
            </a:extLst>
          </p:cNvPr>
          <p:cNvPicPr>
            <a:picLocks noChangeAspect="1"/>
          </p:cNvPicPr>
          <p:nvPr/>
        </p:nvPicPr>
        <p:blipFill rotWithShape="1">
          <a:blip r:embed="rId3"/>
          <a:srcRect l="136163" t="26275" r="-136163" b="-25656"/>
          <a:stretch/>
        </p:blipFill>
        <p:spPr>
          <a:xfrm>
            <a:off x="9220200" y="2461370"/>
            <a:ext cx="5943600" cy="3811709"/>
          </a:xfrm>
          <a:prstGeom prst="rect">
            <a:avLst/>
          </a:prstGeom>
        </p:spPr>
      </p:pic>
      <p:pic>
        <p:nvPicPr>
          <p:cNvPr id="18" name="Picture 17">
            <a:extLst>
              <a:ext uri="{FF2B5EF4-FFF2-40B4-BE49-F238E27FC236}">
                <a16:creationId xmlns:a16="http://schemas.microsoft.com/office/drawing/2014/main" id="{873264ED-972B-D74A-8EC8-386C2BEA1979}"/>
              </a:ext>
            </a:extLst>
          </p:cNvPr>
          <p:cNvPicPr>
            <a:picLocks noChangeAspect="1"/>
          </p:cNvPicPr>
          <p:nvPr/>
        </p:nvPicPr>
        <p:blipFill rotWithShape="1">
          <a:blip r:embed="rId3"/>
          <a:srcRect l="-710" t="68944" r="20834" b="9770"/>
          <a:stretch/>
        </p:blipFill>
        <p:spPr>
          <a:xfrm>
            <a:off x="35517" y="2884958"/>
            <a:ext cx="4747498" cy="816402"/>
          </a:xfrm>
          <a:prstGeom prst="rect">
            <a:avLst/>
          </a:prstGeom>
        </p:spPr>
      </p:pic>
      <p:sp>
        <p:nvSpPr>
          <p:cNvPr id="19" name="TextBox 18">
            <a:extLst>
              <a:ext uri="{FF2B5EF4-FFF2-40B4-BE49-F238E27FC236}">
                <a16:creationId xmlns:a16="http://schemas.microsoft.com/office/drawing/2014/main" id="{69ECFF06-2E2E-784A-A34D-0A5F47629CBF}"/>
              </a:ext>
            </a:extLst>
          </p:cNvPr>
          <p:cNvSpPr txBox="1"/>
          <p:nvPr/>
        </p:nvSpPr>
        <p:spPr>
          <a:xfrm>
            <a:off x="6195646" y="1916000"/>
            <a:ext cx="4375224" cy="369332"/>
          </a:xfrm>
          <a:prstGeom prst="rect">
            <a:avLst/>
          </a:prstGeom>
          <a:noFill/>
        </p:spPr>
        <p:txBody>
          <a:bodyPr wrap="square" rtlCol="0">
            <a:spAutoFit/>
          </a:bodyPr>
          <a:lstStyle/>
          <a:p>
            <a:r>
              <a:rPr lang="en-US" dirty="0"/>
              <a:t>Model used to define fillable attributes.</a:t>
            </a:r>
          </a:p>
        </p:txBody>
      </p:sp>
      <p:sp>
        <p:nvSpPr>
          <p:cNvPr id="20" name="TextBox 19">
            <a:extLst>
              <a:ext uri="{FF2B5EF4-FFF2-40B4-BE49-F238E27FC236}">
                <a16:creationId xmlns:a16="http://schemas.microsoft.com/office/drawing/2014/main" id="{921532E4-C3AD-314A-82ED-CAB827326A4F}"/>
              </a:ext>
            </a:extLst>
          </p:cNvPr>
          <p:cNvSpPr txBox="1"/>
          <p:nvPr/>
        </p:nvSpPr>
        <p:spPr>
          <a:xfrm>
            <a:off x="6146495" y="2884958"/>
            <a:ext cx="4375224" cy="646331"/>
          </a:xfrm>
          <a:prstGeom prst="rect">
            <a:avLst/>
          </a:prstGeom>
          <a:noFill/>
        </p:spPr>
        <p:txBody>
          <a:bodyPr wrap="square" rtlCol="0">
            <a:spAutoFit/>
          </a:bodyPr>
          <a:lstStyle/>
          <a:p>
            <a:r>
              <a:rPr lang="en-US" dirty="0"/>
              <a:t>Model also can be used to define relationship</a:t>
            </a:r>
          </a:p>
        </p:txBody>
      </p:sp>
      <p:sp>
        <p:nvSpPr>
          <p:cNvPr id="3" name="Footer Placeholder 2">
            <a:extLst>
              <a:ext uri="{FF2B5EF4-FFF2-40B4-BE49-F238E27FC236}">
                <a16:creationId xmlns:a16="http://schemas.microsoft.com/office/drawing/2014/main" id="{8EA820C2-FE2A-4B44-BE14-4324DD121B23}"/>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33E49148-0F26-4D2A-AE40-90E6C02C8557}"/>
              </a:ext>
            </a:extLst>
          </p:cNvPr>
          <p:cNvSpPr>
            <a:spLocks noGrp="1"/>
          </p:cNvSpPr>
          <p:nvPr>
            <p:ph type="sldNum" sz="quarter" idx="12"/>
          </p:nvPr>
        </p:nvSpPr>
        <p:spPr/>
        <p:txBody>
          <a:bodyPr/>
          <a:lstStyle/>
          <a:p>
            <a:fld id="{9860EDB8-5305-433F-BE41-D7A86D811DB3}" type="slidenum">
              <a:rPr lang="en-US" smtClean="0"/>
              <a:pPr/>
              <a:t>26</a:t>
            </a:fld>
            <a:endParaRPr lang="en-US"/>
          </a:p>
        </p:txBody>
      </p:sp>
      <p:sp>
        <p:nvSpPr>
          <p:cNvPr id="5" name="Rectangle: Rounded Corners 4">
            <a:extLst>
              <a:ext uri="{FF2B5EF4-FFF2-40B4-BE49-F238E27FC236}">
                <a16:creationId xmlns:a16="http://schemas.microsoft.com/office/drawing/2014/main" id="{5304FCCB-AEFF-4DE8-AB59-E772F13EF6E6}"/>
              </a:ext>
            </a:extLst>
          </p:cNvPr>
          <p:cNvSpPr/>
          <p:nvPr/>
        </p:nvSpPr>
        <p:spPr>
          <a:xfrm>
            <a:off x="312420" y="1729740"/>
            <a:ext cx="55397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C9FE6083-DF77-4A55-A915-04093722FD0B}"/>
              </a:ext>
            </a:extLst>
          </p:cNvPr>
          <p:cNvSpPr/>
          <p:nvPr/>
        </p:nvSpPr>
        <p:spPr>
          <a:xfrm>
            <a:off x="371615" y="3656946"/>
            <a:ext cx="5539740" cy="7877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8561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606028" y="1839255"/>
            <a:ext cx="4167753" cy="4351338"/>
          </a:xfrm>
        </p:spPr>
        <p:txBody>
          <a:bodyPr>
            <a:normAutofit/>
          </a:bodyPr>
          <a:lstStyle/>
          <a:p>
            <a:r>
              <a:rPr lang="en-US" b="1" dirty="0"/>
              <a:t>Database Seeds</a:t>
            </a:r>
          </a:p>
          <a:p>
            <a:r>
              <a:rPr lang="en-MY" dirty="0"/>
              <a:t>Laravel includes a simple method </a:t>
            </a:r>
            <a:br>
              <a:rPr lang="en-MY" dirty="0"/>
            </a:br>
            <a:r>
              <a:rPr lang="en-MY" dirty="0"/>
              <a:t>of seeding your database with </a:t>
            </a:r>
            <a:br>
              <a:rPr lang="en-MY" dirty="0"/>
            </a:br>
            <a:r>
              <a:rPr lang="en-MY" dirty="0"/>
              <a:t>test data using seed classes.</a:t>
            </a:r>
            <a:endParaRPr lang="en-US" dirty="0"/>
          </a:p>
          <a:p>
            <a:endParaRPr lang="en-US" dirty="0"/>
          </a:p>
          <a:p>
            <a:endParaRPr lang="en-US" dirty="0"/>
          </a:p>
        </p:txBody>
      </p:sp>
      <p:pic>
        <p:nvPicPr>
          <p:cNvPr id="5" name="Picture 4">
            <a:extLst>
              <a:ext uri="{FF2B5EF4-FFF2-40B4-BE49-F238E27FC236}">
                <a16:creationId xmlns:a16="http://schemas.microsoft.com/office/drawing/2014/main" id="{5965AF5C-209C-D144-B022-A7717E5B06A9}"/>
              </a:ext>
            </a:extLst>
          </p:cNvPr>
          <p:cNvPicPr>
            <a:picLocks noChangeAspect="1"/>
          </p:cNvPicPr>
          <p:nvPr/>
        </p:nvPicPr>
        <p:blipFill rotWithShape="1">
          <a:blip r:embed="rId3"/>
          <a:srcRect t="35045" r="16921" b="50579"/>
          <a:stretch/>
        </p:blipFill>
        <p:spPr>
          <a:xfrm>
            <a:off x="0" y="4356877"/>
            <a:ext cx="5802862" cy="1196971"/>
          </a:xfrm>
          <a:prstGeom prst="rect">
            <a:avLst/>
          </a:prstGeom>
        </p:spPr>
      </p:pic>
      <p:pic>
        <p:nvPicPr>
          <p:cNvPr id="3" name="Picture 2">
            <a:extLst>
              <a:ext uri="{FF2B5EF4-FFF2-40B4-BE49-F238E27FC236}">
                <a16:creationId xmlns:a16="http://schemas.microsoft.com/office/drawing/2014/main" id="{E39B45BB-6055-4948-B9CF-8200EA92F407}"/>
              </a:ext>
            </a:extLst>
          </p:cNvPr>
          <p:cNvPicPr>
            <a:picLocks noChangeAspect="1"/>
          </p:cNvPicPr>
          <p:nvPr/>
        </p:nvPicPr>
        <p:blipFill>
          <a:blip r:embed="rId4"/>
          <a:stretch>
            <a:fillRect/>
          </a:stretch>
        </p:blipFill>
        <p:spPr>
          <a:xfrm>
            <a:off x="3714457" y="1839255"/>
            <a:ext cx="8477544" cy="2176485"/>
          </a:xfrm>
          <a:prstGeom prst="rect">
            <a:avLst/>
          </a:prstGeom>
        </p:spPr>
      </p:pic>
      <p:pic>
        <p:nvPicPr>
          <p:cNvPr id="6" name="Picture 5">
            <a:extLst>
              <a:ext uri="{FF2B5EF4-FFF2-40B4-BE49-F238E27FC236}">
                <a16:creationId xmlns:a16="http://schemas.microsoft.com/office/drawing/2014/main" id="{01D82DA9-E57C-BC4F-B694-D2334C2A92E3}"/>
              </a:ext>
            </a:extLst>
          </p:cNvPr>
          <p:cNvPicPr>
            <a:picLocks noChangeAspect="1"/>
          </p:cNvPicPr>
          <p:nvPr/>
        </p:nvPicPr>
        <p:blipFill>
          <a:blip r:embed="rId5"/>
          <a:stretch>
            <a:fillRect/>
          </a:stretch>
        </p:blipFill>
        <p:spPr>
          <a:xfrm>
            <a:off x="6230520" y="4742369"/>
            <a:ext cx="4653771" cy="1018963"/>
          </a:xfrm>
          <a:prstGeom prst="rect">
            <a:avLst/>
          </a:prstGeom>
        </p:spPr>
      </p:pic>
      <p:sp>
        <p:nvSpPr>
          <p:cNvPr id="7" name="TextBox 6">
            <a:extLst>
              <a:ext uri="{FF2B5EF4-FFF2-40B4-BE49-F238E27FC236}">
                <a16:creationId xmlns:a16="http://schemas.microsoft.com/office/drawing/2014/main" id="{5A3977FE-EBD1-B54D-94CE-A8FE84FABB5E}"/>
              </a:ext>
            </a:extLst>
          </p:cNvPr>
          <p:cNvSpPr txBox="1"/>
          <p:nvPr/>
        </p:nvSpPr>
        <p:spPr>
          <a:xfrm>
            <a:off x="6230520" y="4356877"/>
            <a:ext cx="4937759" cy="430887"/>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b="1" dirty="0" err="1"/>
              <a:t>DatabaseSeeder.php</a:t>
            </a:r>
            <a:endParaRPr lang="en-MY" sz="1100" dirty="0"/>
          </a:p>
          <a:p>
            <a:endParaRPr lang="en-US" sz="1100" dirty="0"/>
          </a:p>
        </p:txBody>
      </p:sp>
      <p:sp>
        <p:nvSpPr>
          <p:cNvPr id="10" name="TextBox 9">
            <a:extLst>
              <a:ext uri="{FF2B5EF4-FFF2-40B4-BE49-F238E27FC236}">
                <a16:creationId xmlns:a16="http://schemas.microsoft.com/office/drawing/2014/main" id="{B2156E08-639A-0F4D-A260-120182E2AB6F}"/>
              </a:ext>
            </a:extLst>
          </p:cNvPr>
          <p:cNvSpPr txBox="1"/>
          <p:nvPr/>
        </p:nvSpPr>
        <p:spPr>
          <a:xfrm>
            <a:off x="3627120" y="1463555"/>
            <a:ext cx="4937759" cy="261610"/>
          </a:xfrm>
          <a:prstGeom prst="rect">
            <a:avLst/>
          </a:prstGeom>
          <a:noFill/>
        </p:spPr>
        <p:txBody>
          <a:bodyPr wrap="square" rtlCol="0">
            <a:spAutoFit/>
          </a:bodyPr>
          <a:lstStyle/>
          <a:p>
            <a:r>
              <a:rPr lang="en-US" sz="1100" dirty="0"/>
              <a:t>On </a:t>
            </a:r>
            <a:r>
              <a:rPr lang="en-MY" sz="1100" dirty="0">
                <a:hlinkClick r:id="rId6">
                  <a:extLst>
                    <a:ext uri="{A12FA001-AC4F-418D-AE19-62706E023703}">
                      <ahyp:hlinkClr xmlns:ahyp="http://schemas.microsoft.com/office/drawing/2018/hyperlinkcolor" val="tx"/>
                    </a:ext>
                  </a:extLst>
                </a:hlinkClick>
              </a:rPr>
              <a:t>database</a:t>
            </a:r>
            <a:r>
              <a:rPr lang="en-MY" sz="1100" dirty="0"/>
              <a:t>/</a:t>
            </a:r>
            <a:r>
              <a:rPr lang="en-MY" sz="1100" dirty="0">
                <a:hlinkClick r:id="rId7">
                  <a:extLst>
                    <a:ext uri="{A12FA001-AC4F-418D-AE19-62706E023703}">
                      <ahyp:hlinkClr xmlns:ahyp="http://schemas.microsoft.com/office/drawing/2018/hyperlinkcolor" val="tx"/>
                    </a:ext>
                  </a:extLst>
                </a:hlinkClick>
              </a:rPr>
              <a:t>seeds</a:t>
            </a:r>
            <a:r>
              <a:rPr lang="en-MY" sz="1100" dirty="0"/>
              <a:t>/</a:t>
            </a:r>
            <a:r>
              <a:rPr lang="en-MY" sz="1100" dirty="0" err="1"/>
              <a:t>TrainingsTableSeeder.php</a:t>
            </a:r>
            <a:endParaRPr lang="en-MY" sz="1100" dirty="0"/>
          </a:p>
        </p:txBody>
      </p:sp>
      <p:sp>
        <p:nvSpPr>
          <p:cNvPr id="4" name="Footer Placeholder 3">
            <a:extLst>
              <a:ext uri="{FF2B5EF4-FFF2-40B4-BE49-F238E27FC236}">
                <a16:creationId xmlns:a16="http://schemas.microsoft.com/office/drawing/2014/main" id="{D3C0D20E-D653-4A69-BA63-57F502E8B4E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768EEE72-AFF3-40C2-98BF-01CADEC8A368}"/>
              </a:ext>
            </a:extLst>
          </p:cNvPr>
          <p:cNvSpPr>
            <a:spLocks noGrp="1"/>
          </p:cNvSpPr>
          <p:nvPr>
            <p:ph type="sldNum" sz="quarter" idx="12"/>
          </p:nvPr>
        </p:nvSpPr>
        <p:spPr/>
        <p:txBody>
          <a:bodyPr/>
          <a:lstStyle/>
          <a:p>
            <a:fld id="{9860EDB8-5305-433F-BE41-D7A86D811DB3}" type="slidenum">
              <a:rPr lang="en-US" smtClean="0"/>
              <a:pPr/>
              <a:t>27</a:t>
            </a:fld>
            <a:endParaRPr lang="en-US"/>
          </a:p>
        </p:txBody>
      </p:sp>
      <p:sp>
        <p:nvSpPr>
          <p:cNvPr id="11" name="Rectangle: Rounded Corners 10">
            <a:extLst>
              <a:ext uri="{FF2B5EF4-FFF2-40B4-BE49-F238E27FC236}">
                <a16:creationId xmlns:a16="http://schemas.microsoft.com/office/drawing/2014/main" id="{34B8C1FD-F7CA-434F-B812-BD767DDDE05C}"/>
              </a:ext>
            </a:extLst>
          </p:cNvPr>
          <p:cNvSpPr/>
          <p:nvPr/>
        </p:nvSpPr>
        <p:spPr>
          <a:xfrm>
            <a:off x="3985260" y="2181328"/>
            <a:ext cx="5615940" cy="107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36217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6484-D98E-402B-B5D4-495DBC0F282A}"/>
              </a:ext>
            </a:extLst>
          </p:cNvPr>
          <p:cNvSpPr>
            <a:spLocks noGrp="1"/>
          </p:cNvSpPr>
          <p:nvPr>
            <p:ph type="title"/>
          </p:nvPr>
        </p:nvSpPr>
        <p:spPr/>
        <p:txBody>
          <a:bodyPr/>
          <a:lstStyle/>
          <a:p>
            <a:r>
              <a:rPr lang="en-MY" dirty="0"/>
              <a:t>Working with Database : run </a:t>
            </a:r>
            <a:r>
              <a:rPr lang="en-MY" dirty="0" err="1"/>
              <a:t>seeder</a:t>
            </a:r>
            <a:endParaRPr lang="en-MY" dirty="0"/>
          </a:p>
        </p:txBody>
      </p:sp>
      <p:sp>
        <p:nvSpPr>
          <p:cNvPr id="3" name="Content Placeholder 2">
            <a:extLst>
              <a:ext uri="{FF2B5EF4-FFF2-40B4-BE49-F238E27FC236}">
                <a16:creationId xmlns:a16="http://schemas.microsoft.com/office/drawing/2014/main" id="{ED48C294-9195-4073-8A0A-034B763AE39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BB87C7-F7FE-45A1-9B7E-08D576BA4F94}"/>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1BAC736-088C-448C-B7A1-422DE973F6DC}"/>
              </a:ext>
            </a:extLst>
          </p:cNvPr>
          <p:cNvSpPr>
            <a:spLocks noGrp="1"/>
          </p:cNvSpPr>
          <p:nvPr>
            <p:ph type="sldNum" sz="quarter" idx="12"/>
          </p:nvPr>
        </p:nvSpPr>
        <p:spPr/>
        <p:txBody>
          <a:bodyPr/>
          <a:lstStyle/>
          <a:p>
            <a:fld id="{9860EDB8-5305-433F-BE41-D7A86D811DB3}" type="slidenum">
              <a:rPr lang="en-US" smtClean="0"/>
              <a:pPr/>
              <a:t>28</a:t>
            </a:fld>
            <a:endParaRPr lang="en-US"/>
          </a:p>
        </p:txBody>
      </p:sp>
      <p:pic>
        <p:nvPicPr>
          <p:cNvPr id="6" name="Picture 5">
            <a:extLst>
              <a:ext uri="{FF2B5EF4-FFF2-40B4-BE49-F238E27FC236}">
                <a16:creationId xmlns:a16="http://schemas.microsoft.com/office/drawing/2014/main" id="{48385C61-D5CE-4001-8F7E-1CF3F2544202}"/>
              </a:ext>
            </a:extLst>
          </p:cNvPr>
          <p:cNvPicPr>
            <a:picLocks noChangeAspect="1"/>
          </p:cNvPicPr>
          <p:nvPr/>
        </p:nvPicPr>
        <p:blipFill rotWithShape="1">
          <a:blip r:embed="rId2"/>
          <a:srcRect t="49305" r="16921" b="34661"/>
          <a:stretch/>
        </p:blipFill>
        <p:spPr>
          <a:xfrm>
            <a:off x="755540" y="1825625"/>
            <a:ext cx="8223639" cy="1892079"/>
          </a:xfrm>
          <a:prstGeom prst="rect">
            <a:avLst/>
          </a:prstGeom>
        </p:spPr>
      </p:pic>
    </p:spTree>
    <p:extLst>
      <p:ext uri="{BB962C8B-B14F-4D97-AF65-F5344CB8AC3E}">
        <p14:creationId xmlns:p14="http://schemas.microsoft.com/office/powerpoint/2010/main" val="1344409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752" y="0"/>
            <a:ext cx="10749367" cy="1208868"/>
          </a:xfrm>
        </p:spPr>
        <p:txBody>
          <a:bodyPr>
            <a:normAutofit/>
          </a:bodyPr>
          <a:lstStyle/>
          <a:p>
            <a:pPr lvl="0"/>
            <a:r>
              <a:rPr lang="en-US" sz="3400" dirty="0">
                <a:latin typeface="Arial" panose="020B0604020202020204" pitchFamily="34" charset="0"/>
                <a:cs typeface="Arial" panose="020B0604020202020204" pitchFamily="34" charset="0"/>
              </a:rPr>
              <a:t>Working with Database</a:t>
            </a:r>
          </a:p>
        </p:txBody>
      </p:sp>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704681" y="1839255"/>
            <a:ext cx="4167753" cy="4351338"/>
          </a:xfrm>
        </p:spPr>
        <p:txBody>
          <a:bodyPr>
            <a:normAutofit/>
          </a:bodyPr>
          <a:lstStyle/>
          <a:p>
            <a:r>
              <a:rPr lang="en-US" b="1" dirty="0"/>
              <a:t>Database Factories</a:t>
            </a:r>
          </a:p>
          <a:p>
            <a:r>
              <a:rPr lang="en-MY" dirty="0"/>
              <a:t>Laravel has a feature called model factories that allows you to build fake data for your models. </a:t>
            </a:r>
            <a:endParaRPr lang="en-US" dirty="0"/>
          </a:p>
        </p:txBody>
      </p:sp>
      <p:pic>
        <p:nvPicPr>
          <p:cNvPr id="6" name="Picture 5">
            <a:extLst>
              <a:ext uri="{FF2B5EF4-FFF2-40B4-BE49-F238E27FC236}">
                <a16:creationId xmlns:a16="http://schemas.microsoft.com/office/drawing/2014/main" id="{CD5A1DDC-5CA9-FA4E-9786-346F0057DF69}"/>
              </a:ext>
            </a:extLst>
          </p:cNvPr>
          <p:cNvPicPr>
            <a:picLocks noChangeAspect="1"/>
          </p:cNvPicPr>
          <p:nvPr/>
        </p:nvPicPr>
        <p:blipFill rotWithShape="1">
          <a:blip r:embed="rId3"/>
          <a:srcRect t="65017" b="20982"/>
          <a:stretch/>
        </p:blipFill>
        <p:spPr>
          <a:xfrm>
            <a:off x="47313" y="3463737"/>
            <a:ext cx="6665773" cy="1112520"/>
          </a:xfrm>
          <a:prstGeom prst="rect">
            <a:avLst/>
          </a:prstGeom>
        </p:spPr>
      </p:pic>
      <p:sp>
        <p:nvSpPr>
          <p:cNvPr id="4" name="Footer Placeholder 3">
            <a:extLst>
              <a:ext uri="{FF2B5EF4-FFF2-40B4-BE49-F238E27FC236}">
                <a16:creationId xmlns:a16="http://schemas.microsoft.com/office/drawing/2014/main" id="{51899894-FF20-4D6E-AA49-6D6BBB78AE3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CEEFAAC-7689-4226-94F1-B429F96C15A7}"/>
              </a:ext>
            </a:extLst>
          </p:cNvPr>
          <p:cNvSpPr>
            <a:spLocks noGrp="1"/>
          </p:cNvSpPr>
          <p:nvPr>
            <p:ph type="sldNum" sz="quarter" idx="12"/>
          </p:nvPr>
        </p:nvSpPr>
        <p:spPr/>
        <p:txBody>
          <a:bodyPr/>
          <a:lstStyle/>
          <a:p>
            <a:fld id="{9860EDB8-5305-433F-BE41-D7A86D811DB3}" type="slidenum">
              <a:rPr lang="en-US" smtClean="0"/>
              <a:pPr/>
              <a:t>29</a:t>
            </a:fld>
            <a:endParaRPr lang="en-US"/>
          </a:p>
        </p:txBody>
      </p:sp>
      <p:pic>
        <p:nvPicPr>
          <p:cNvPr id="8" name="Picture 7">
            <a:extLst>
              <a:ext uri="{FF2B5EF4-FFF2-40B4-BE49-F238E27FC236}">
                <a16:creationId xmlns:a16="http://schemas.microsoft.com/office/drawing/2014/main" id="{68DCD8E5-54F1-4192-98F7-06A891B02C83}"/>
              </a:ext>
            </a:extLst>
          </p:cNvPr>
          <p:cNvPicPr>
            <a:picLocks noChangeAspect="1"/>
          </p:cNvPicPr>
          <p:nvPr/>
        </p:nvPicPr>
        <p:blipFill rotWithShape="1">
          <a:blip r:embed="rId3"/>
          <a:srcRect t="79876"/>
          <a:stretch/>
        </p:blipFill>
        <p:spPr>
          <a:xfrm>
            <a:off x="5421997" y="4876800"/>
            <a:ext cx="6436450" cy="1544134"/>
          </a:xfrm>
          <a:prstGeom prst="rect">
            <a:avLst/>
          </a:prstGeom>
        </p:spPr>
      </p:pic>
      <p:pic>
        <p:nvPicPr>
          <p:cNvPr id="3" name="Picture 2">
            <a:extLst>
              <a:ext uri="{FF2B5EF4-FFF2-40B4-BE49-F238E27FC236}">
                <a16:creationId xmlns:a16="http://schemas.microsoft.com/office/drawing/2014/main" id="{ECE38C4D-A6FB-0447-ADA5-6F7EDE662494}"/>
              </a:ext>
            </a:extLst>
          </p:cNvPr>
          <p:cNvPicPr>
            <a:picLocks noChangeAspect="1"/>
          </p:cNvPicPr>
          <p:nvPr/>
        </p:nvPicPr>
        <p:blipFill>
          <a:blip r:embed="rId4"/>
          <a:stretch>
            <a:fillRect/>
          </a:stretch>
        </p:blipFill>
        <p:spPr>
          <a:xfrm>
            <a:off x="5646420" y="1601144"/>
            <a:ext cx="6282827" cy="3048564"/>
          </a:xfrm>
          <a:prstGeom prst="rect">
            <a:avLst/>
          </a:prstGeom>
        </p:spPr>
      </p:pic>
      <p:sp>
        <p:nvSpPr>
          <p:cNvPr id="9" name="Rectangle: Rounded Corners 8">
            <a:extLst>
              <a:ext uri="{FF2B5EF4-FFF2-40B4-BE49-F238E27FC236}">
                <a16:creationId xmlns:a16="http://schemas.microsoft.com/office/drawing/2014/main" id="{6655288D-15AE-430A-8D7F-D788C8523E94}"/>
              </a:ext>
            </a:extLst>
          </p:cNvPr>
          <p:cNvSpPr/>
          <p:nvPr/>
        </p:nvSpPr>
        <p:spPr>
          <a:xfrm>
            <a:off x="6096000" y="2925052"/>
            <a:ext cx="4564380" cy="86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15846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3D1D-EDD6-B449-A355-E885E5487562}"/>
              </a:ext>
            </a:extLst>
          </p:cNvPr>
          <p:cNvSpPr>
            <a:spLocks noGrp="1"/>
          </p:cNvSpPr>
          <p:nvPr>
            <p:ph type="title"/>
          </p:nvPr>
        </p:nvSpPr>
        <p:spPr>
          <a:xfrm>
            <a:off x="604434" y="199696"/>
            <a:ext cx="10749367" cy="1208868"/>
          </a:xfrm>
        </p:spPr>
        <p:txBody>
          <a:bodyPr>
            <a:normAutofit/>
          </a:bodyPr>
          <a:lstStyle/>
          <a:p>
            <a:r>
              <a:rPr lang="en-MY" b="1" dirty="0"/>
              <a:t>Module Outcome</a:t>
            </a:r>
            <a:endParaRPr lang="en-US" dirty="0"/>
          </a:p>
        </p:txBody>
      </p:sp>
      <p:sp>
        <p:nvSpPr>
          <p:cNvPr id="3" name="Content Placeholder 2">
            <a:extLst>
              <a:ext uri="{FF2B5EF4-FFF2-40B4-BE49-F238E27FC236}">
                <a16:creationId xmlns:a16="http://schemas.microsoft.com/office/drawing/2014/main" id="{2C65BD26-4F37-D848-A6F9-EDD1239C4FAC}"/>
              </a:ext>
            </a:extLst>
          </p:cNvPr>
          <p:cNvSpPr>
            <a:spLocks noGrp="1"/>
          </p:cNvSpPr>
          <p:nvPr>
            <p:ph idx="1"/>
          </p:nvPr>
        </p:nvSpPr>
        <p:spPr>
          <a:xfrm>
            <a:off x="838201" y="1825625"/>
            <a:ext cx="4465319" cy="4351338"/>
          </a:xfrm>
        </p:spPr>
        <p:txBody>
          <a:bodyPr>
            <a:normAutofit/>
          </a:bodyPr>
          <a:lstStyle/>
          <a:p>
            <a:r>
              <a:rPr lang="en-MY" b="1" dirty="0"/>
              <a:t>Day 1</a:t>
            </a:r>
            <a:endParaRPr lang="en-MY" dirty="0"/>
          </a:p>
          <a:p>
            <a:pPr marL="285750" indent="-285750">
              <a:buFont typeface="Arial" panose="020B0604020202020204" pitchFamily="34" charset="0"/>
              <a:buChar char="•"/>
            </a:pPr>
            <a:r>
              <a:rPr lang="en-MY" dirty="0"/>
              <a:t>Create Laravel Project</a:t>
            </a:r>
          </a:p>
          <a:p>
            <a:pPr marL="285750" indent="-285750">
              <a:buFont typeface="Arial" panose="020B0604020202020204" pitchFamily="34" charset="0"/>
              <a:buChar char="•"/>
            </a:pPr>
            <a:r>
              <a:rPr lang="en-MY" dirty="0"/>
              <a:t>Working with Database.</a:t>
            </a:r>
          </a:p>
          <a:p>
            <a:pPr marL="285750" indent="-285750">
              <a:buFont typeface="Arial" panose="020B0604020202020204" pitchFamily="34" charset="0"/>
              <a:buChar char="•"/>
            </a:pPr>
            <a:r>
              <a:rPr lang="en-MY" dirty="0"/>
              <a:t>Working with Model</a:t>
            </a:r>
          </a:p>
          <a:p>
            <a:pPr marL="285750" indent="-285750">
              <a:buFont typeface="Arial" panose="020B0604020202020204" pitchFamily="34" charset="0"/>
              <a:buChar char="•"/>
            </a:pPr>
            <a:r>
              <a:rPr lang="en-MY" dirty="0"/>
              <a:t>Working with Controllers</a:t>
            </a:r>
          </a:p>
          <a:p>
            <a:pPr marL="285750" indent="-285750">
              <a:buFont typeface="Arial" panose="020B0604020202020204" pitchFamily="34" charset="0"/>
              <a:buChar char="•"/>
            </a:pPr>
            <a:r>
              <a:rPr lang="en-MY" dirty="0"/>
              <a:t>Working with Views</a:t>
            </a:r>
          </a:p>
          <a:p>
            <a:endParaRPr lang="en-US" dirty="0"/>
          </a:p>
        </p:txBody>
      </p:sp>
      <p:sp>
        <p:nvSpPr>
          <p:cNvPr id="4" name="Content Placeholder 2">
            <a:extLst>
              <a:ext uri="{FF2B5EF4-FFF2-40B4-BE49-F238E27FC236}">
                <a16:creationId xmlns:a16="http://schemas.microsoft.com/office/drawing/2014/main" id="{842723D8-CF91-AB45-B911-2DEF9DE786FA}"/>
              </a:ext>
            </a:extLst>
          </p:cNvPr>
          <p:cNvSpPr txBox="1">
            <a:spLocks/>
          </p:cNvSpPr>
          <p:nvPr/>
        </p:nvSpPr>
        <p:spPr>
          <a:xfrm>
            <a:off x="5548533" y="1825625"/>
            <a:ext cx="4465319" cy="4351338"/>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MY" b="1" dirty="0"/>
              <a:t>What will be needed</a:t>
            </a:r>
            <a:endParaRPr lang="en-MY" dirty="0"/>
          </a:p>
          <a:p>
            <a:pPr marL="285750" indent="-285750">
              <a:buFont typeface="Arial" panose="020B0604020202020204" pitchFamily="34" charset="0"/>
              <a:buChar char="•"/>
            </a:pPr>
            <a:r>
              <a:rPr lang="en-MY" dirty="0"/>
              <a:t>Laragon</a:t>
            </a:r>
          </a:p>
          <a:p>
            <a:pPr marL="285750" indent="-285750">
              <a:buFont typeface="Arial" panose="020B0604020202020204" pitchFamily="34" charset="0"/>
              <a:buChar char="•"/>
            </a:pPr>
            <a:r>
              <a:rPr lang="en-MY" dirty="0"/>
              <a:t>phpMyAdmin</a:t>
            </a:r>
          </a:p>
          <a:p>
            <a:pPr marL="285750" indent="-285750">
              <a:buFont typeface="Arial" panose="020B0604020202020204" pitchFamily="34" charset="0"/>
              <a:buChar char="•"/>
            </a:pPr>
            <a:r>
              <a:rPr lang="en-MY" dirty="0"/>
              <a:t>VS Code</a:t>
            </a:r>
          </a:p>
        </p:txBody>
      </p:sp>
      <p:sp>
        <p:nvSpPr>
          <p:cNvPr id="5" name="Footer Placeholder 4">
            <a:extLst>
              <a:ext uri="{FF2B5EF4-FFF2-40B4-BE49-F238E27FC236}">
                <a16:creationId xmlns:a16="http://schemas.microsoft.com/office/drawing/2014/main" id="{C2958B3E-8D70-48A6-84AE-43A5F86E6432}"/>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FE4A1C62-4573-4508-9FFC-4EA17E201643}"/>
              </a:ext>
            </a:extLst>
          </p:cNvPr>
          <p:cNvSpPr>
            <a:spLocks noGrp="1"/>
          </p:cNvSpPr>
          <p:nvPr>
            <p:ph type="sldNum" sz="quarter" idx="12"/>
          </p:nvPr>
        </p:nvSpPr>
        <p:spPr/>
        <p:txBody>
          <a:bodyPr/>
          <a:lstStyle/>
          <a:p>
            <a:fld id="{9860EDB8-5305-433F-BE41-D7A86D811DB3}" type="slidenum">
              <a:rPr lang="en-US" smtClean="0"/>
              <a:pPr/>
              <a:t>3</a:t>
            </a:fld>
            <a:endParaRPr lang="en-US"/>
          </a:p>
        </p:txBody>
      </p:sp>
    </p:spTree>
    <p:extLst>
      <p:ext uri="{BB962C8B-B14F-4D97-AF65-F5344CB8AC3E}">
        <p14:creationId xmlns:p14="http://schemas.microsoft.com/office/powerpoint/2010/main" val="23142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A01B7C15-2B5F-B948-ABA4-DF84CBBCED66}"/>
              </a:ext>
            </a:extLst>
          </p:cNvPr>
          <p:cNvSpPr>
            <a:spLocks noGrp="1"/>
          </p:cNvSpPr>
          <p:nvPr>
            <p:ph idx="1"/>
          </p:nvPr>
        </p:nvSpPr>
        <p:spPr>
          <a:xfrm>
            <a:off x="573383" y="2812132"/>
            <a:ext cx="5386629" cy="1480722"/>
          </a:xfrm>
        </p:spPr>
        <p:txBody>
          <a:bodyPr>
            <a:normAutofit/>
          </a:bodyPr>
          <a:lstStyle/>
          <a:p>
            <a:r>
              <a:rPr lang="en-US" b="1" dirty="0"/>
              <a:t>How to create and run migrations, seeder and factory?</a:t>
            </a:r>
            <a:endParaRPr lang="en-US" dirty="0"/>
          </a:p>
          <a:p>
            <a:r>
              <a:rPr lang="en-US" dirty="0"/>
              <a:t>Here are the example.</a:t>
            </a:r>
          </a:p>
          <a:p>
            <a:endParaRPr lang="en-US" dirty="0"/>
          </a:p>
          <a:p>
            <a:endParaRPr lang="en-US" dirty="0"/>
          </a:p>
        </p:txBody>
      </p:sp>
      <p:pic>
        <p:nvPicPr>
          <p:cNvPr id="3" name="Picture 2">
            <a:extLst>
              <a:ext uri="{FF2B5EF4-FFF2-40B4-BE49-F238E27FC236}">
                <a16:creationId xmlns:a16="http://schemas.microsoft.com/office/drawing/2014/main" id="{0B012C17-B741-1847-9B20-338437390A7A}"/>
              </a:ext>
            </a:extLst>
          </p:cNvPr>
          <p:cNvPicPr>
            <a:picLocks noChangeAspect="1"/>
          </p:cNvPicPr>
          <p:nvPr/>
        </p:nvPicPr>
        <p:blipFill>
          <a:blip r:embed="rId3"/>
          <a:stretch>
            <a:fillRect/>
          </a:stretch>
        </p:blipFill>
        <p:spPr>
          <a:xfrm>
            <a:off x="6231989" y="0"/>
            <a:ext cx="5960011" cy="7104987"/>
          </a:xfrm>
          <a:prstGeom prst="rect">
            <a:avLst/>
          </a:prstGeom>
        </p:spPr>
      </p:pic>
      <p:sp>
        <p:nvSpPr>
          <p:cNvPr id="2" name="Footer Placeholder 1">
            <a:extLst>
              <a:ext uri="{FF2B5EF4-FFF2-40B4-BE49-F238E27FC236}">
                <a16:creationId xmlns:a16="http://schemas.microsoft.com/office/drawing/2014/main" id="{3E56B042-88C1-412A-8892-A843E1D3BA66}"/>
              </a:ext>
            </a:extLst>
          </p:cNvPr>
          <p:cNvSpPr>
            <a:spLocks noGrp="1"/>
          </p:cNvSpPr>
          <p:nvPr>
            <p:ph type="ftr" sz="quarter" idx="11"/>
          </p:nvPr>
        </p:nvSpPr>
        <p:spPr>
          <a:xfrm>
            <a:off x="320040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CE727768-24E8-4B17-A428-61DB42F21159}"/>
              </a:ext>
            </a:extLst>
          </p:cNvPr>
          <p:cNvSpPr>
            <a:spLocks noGrp="1"/>
          </p:cNvSpPr>
          <p:nvPr>
            <p:ph type="sldNum" sz="quarter" idx="12"/>
          </p:nvPr>
        </p:nvSpPr>
        <p:spPr/>
        <p:txBody>
          <a:bodyPr/>
          <a:lstStyle/>
          <a:p>
            <a:fld id="{9860EDB8-5305-433F-BE41-D7A86D811DB3}" type="slidenum">
              <a:rPr lang="en-US" smtClean="0"/>
              <a:pPr/>
              <a:t>30</a:t>
            </a:fld>
            <a:endParaRPr lang="en-US"/>
          </a:p>
        </p:txBody>
      </p:sp>
    </p:spTree>
    <p:extLst>
      <p:ext uri="{BB962C8B-B14F-4D97-AF65-F5344CB8AC3E}">
        <p14:creationId xmlns:p14="http://schemas.microsoft.com/office/powerpoint/2010/main" val="399963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t04</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Views</a:t>
            </a:r>
            <a:br>
              <a:rPr lang="en-MY" sz="7200" dirty="0">
                <a:solidFill>
                  <a:schemeClr val="accent4">
                    <a:lumMod val="40000"/>
                    <a:lumOff val="60000"/>
                  </a:schemeClr>
                </a:solidFill>
              </a:rPr>
            </a:br>
            <a:r>
              <a:rPr lang="en-MY" sz="7200" dirty="0">
                <a:solidFill>
                  <a:schemeClr val="accent4">
                    <a:lumMod val="40000"/>
                    <a:lumOff val="60000"/>
                  </a:schemeClr>
                </a:solidFill>
              </a:rPr>
              <a:t>(create form)</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778930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053520" y="1184832"/>
            <a:ext cx="9665786"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t05</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(save new record)</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786103" y="380283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E3C640-1F9A-4CD9-98EA-4656612B8715}"/>
              </a:ext>
            </a:extLst>
          </p:cNvPr>
          <p:cNvPicPr>
            <a:picLocks noChangeAspect="1"/>
          </p:cNvPicPr>
          <p:nvPr/>
        </p:nvPicPr>
        <p:blipFill>
          <a:blip r:embed="rId5"/>
          <a:stretch>
            <a:fillRect/>
          </a:stretch>
        </p:blipFill>
        <p:spPr>
          <a:xfrm>
            <a:off x="368378" y="317716"/>
            <a:ext cx="2951462" cy="6179622"/>
          </a:xfrm>
          <a:prstGeom prst="rect">
            <a:avLst/>
          </a:prstGeom>
        </p:spPr>
      </p:pic>
      <p:pic>
        <p:nvPicPr>
          <p:cNvPr id="7" name="Picture 2" descr="Hasil carian imej untuk youtube logo">
            <a:extLst>
              <a:ext uri="{FF2B5EF4-FFF2-40B4-BE49-F238E27FC236}">
                <a16:creationId xmlns:a16="http://schemas.microsoft.com/office/drawing/2014/main" id="{F10274AB-F182-4650-9EEF-FD9958F5C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3A4FA41B-2804-4CD9-99BE-CF5FCB54E54B}"/>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3964503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60" y="942963"/>
            <a:ext cx="11419763"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t06</a:t>
            </a:r>
            <a:br>
              <a:rPr lang="en-US" sz="6000" dirty="0">
                <a:solidFill>
                  <a:schemeClr val="bg1"/>
                </a:solidFill>
                <a:latin typeface="Arial" panose="020B0604020202020204" pitchFamily="34" charset="0"/>
                <a:cs typeface="Arial" panose="020B0604020202020204" pitchFamily="34" charset="0"/>
              </a:rPr>
            </a:br>
            <a:r>
              <a:rPr lang="en-MY" sz="7300" dirty="0">
                <a:solidFill>
                  <a:schemeClr val="accent4">
                    <a:lumMod val="40000"/>
                    <a:lumOff val="60000"/>
                  </a:schemeClr>
                </a:solidFill>
              </a:rPr>
              <a:t>Views</a:t>
            </a:r>
            <a:br>
              <a:rPr lang="en-MY" sz="7300" dirty="0">
                <a:solidFill>
                  <a:schemeClr val="accent4">
                    <a:lumMod val="40000"/>
                    <a:lumOff val="60000"/>
                  </a:schemeClr>
                </a:solidFill>
              </a:rPr>
            </a:br>
            <a:r>
              <a:rPr lang="en-MY" sz="7300" dirty="0">
                <a:solidFill>
                  <a:schemeClr val="accent4">
                    <a:lumMod val="40000"/>
                    <a:lumOff val="60000"/>
                  </a:schemeClr>
                </a:solidFill>
              </a:rPr>
              <a:t>(list records in index)</a:t>
            </a: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892947" y="3692343"/>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9ED0B1-4E6C-4437-9E8C-54EC9275D7B8}"/>
              </a:ext>
            </a:extLst>
          </p:cNvPr>
          <p:cNvPicPr>
            <a:picLocks noChangeAspect="1"/>
          </p:cNvPicPr>
          <p:nvPr/>
        </p:nvPicPr>
        <p:blipFill>
          <a:blip r:embed="rId5"/>
          <a:stretch>
            <a:fillRect/>
          </a:stretch>
        </p:blipFill>
        <p:spPr>
          <a:xfrm>
            <a:off x="403860" y="422649"/>
            <a:ext cx="2400508" cy="6012701"/>
          </a:xfrm>
          <a:prstGeom prst="rect">
            <a:avLst/>
          </a:prstGeom>
        </p:spPr>
      </p:pic>
      <p:pic>
        <p:nvPicPr>
          <p:cNvPr id="7" name="Picture 2" descr="Hasil carian imej untuk youtube logo">
            <a:extLst>
              <a:ext uri="{FF2B5EF4-FFF2-40B4-BE49-F238E27FC236}">
                <a16:creationId xmlns:a16="http://schemas.microsoft.com/office/drawing/2014/main" id="{EAF451E7-22A7-4FA0-96DE-20D6CA3C2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4C4071B-2A59-4F74-BCB8-BEB48BE42C63}"/>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4232978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3" name="Rectangle: Rounded Corners 2">
            <a:extLst>
              <a:ext uri="{FF2B5EF4-FFF2-40B4-BE49-F238E27FC236}">
                <a16:creationId xmlns:a16="http://schemas.microsoft.com/office/drawing/2014/main" id="{676690BC-56F9-4574-BED0-C5A823EA1E7E}"/>
              </a:ext>
            </a:extLst>
          </p:cNvPr>
          <p:cNvSpPr/>
          <p:nvPr/>
        </p:nvSpPr>
        <p:spPr>
          <a:xfrm>
            <a:off x="1034387" y="4535729"/>
            <a:ext cx="4956420" cy="2255773"/>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796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542-948C-4CE3-9DE0-DE455B233329}"/>
              </a:ext>
            </a:extLst>
          </p:cNvPr>
          <p:cNvSpPr>
            <a:spLocks noGrp="1"/>
          </p:cNvSpPr>
          <p:nvPr>
            <p:ph type="title"/>
          </p:nvPr>
        </p:nvSpPr>
        <p:spPr>
          <a:xfrm>
            <a:off x="541610" y="402956"/>
            <a:ext cx="10632667" cy="829159"/>
          </a:xfrm>
        </p:spPr>
        <p:txBody>
          <a:bodyPr>
            <a:normAutofit/>
          </a:bodyPr>
          <a:lstStyle/>
          <a:p>
            <a:r>
              <a:rPr lang="en-MY" dirty="0"/>
              <a:t>Create new record interface (</a:t>
            </a:r>
            <a:r>
              <a:rPr lang="en-MY" dirty="0" err="1"/>
              <a:t>create.blade.php</a:t>
            </a:r>
            <a:r>
              <a:rPr lang="en-MY" dirty="0"/>
              <a:t>)</a:t>
            </a:r>
          </a:p>
        </p:txBody>
      </p:sp>
      <p:sp>
        <p:nvSpPr>
          <p:cNvPr id="3" name="Content Placeholder 2">
            <a:extLst>
              <a:ext uri="{FF2B5EF4-FFF2-40B4-BE49-F238E27FC236}">
                <a16:creationId xmlns:a16="http://schemas.microsoft.com/office/drawing/2014/main" id="{04822425-A778-4E68-94F4-0AE8422E84CB}"/>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357BD471-AB4C-4F4A-8F67-CD475715999C}"/>
              </a:ext>
            </a:extLst>
          </p:cNvPr>
          <p:cNvPicPr>
            <a:picLocks noChangeAspect="1"/>
          </p:cNvPicPr>
          <p:nvPr/>
        </p:nvPicPr>
        <p:blipFill rotWithShape="1">
          <a:blip r:embed="rId2"/>
          <a:srcRect l="21738" t="17628" r="11398" b="5875"/>
          <a:stretch/>
        </p:blipFill>
        <p:spPr>
          <a:xfrm>
            <a:off x="3498280" y="1292737"/>
            <a:ext cx="8361488" cy="538091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67484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FCDA-CA30-4B15-8374-E352CCA729E2}"/>
              </a:ext>
            </a:extLst>
          </p:cNvPr>
          <p:cNvSpPr>
            <a:spLocks noGrp="1"/>
          </p:cNvSpPr>
          <p:nvPr>
            <p:ph type="title"/>
          </p:nvPr>
        </p:nvSpPr>
        <p:spPr>
          <a:xfrm>
            <a:off x="516711" y="476251"/>
            <a:ext cx="10515600" cy="968614"/>
          </a:xfrm>
        </p:spPr>
        <p:txBody>
          <a:bodyPr/>
          <a:lstStyle/>
          <a:p>
            <a:r>
              <a:rPr lang="en-MY" dirty="0"/>
              <a:t>Training </a:t>
            </a:r>
            <a:r>
              <a:rPr lang="en-MY" dirty="0" err="1"/>
              <a:t>index.blade.php</a:t>
            </a:r>
            <a:endParaRPr lang="en-MY" dirty="0"/>
          </a:p>
        </p:txBody>
      </p:sp>
      <p:sp>
        <p:nvSpPr>
          <p:cNvPr id="3" name="Content Placeholder 2">
            <a:extLst>
              <a:ext uri="{FF2B5EF4-FFF2-40B4-BE49-F238E27FC236}">
                <a16:creationId xmlns:a16="http://schemas.microsoft.com/office/drawing/2014/main" id="{B7DFF2DA-F4D2-4752-9720-2466A555B543}"/>
              </a:ext>
            </a:extLst>
          </p:cNvPr>
          <p:cNvSpPr>
            <a:spLocks noGrp="1"/>
          </p:cNvSpPr>
          <p:nvPr>
            <p:ph sz="half" idx="2"/>
          </p:nvPr>
        </p:nvSpPr>
        <p:spPr/>
        <p:txBody>
          <a:bodyPr/>
          <a:lstStyle/>
          <a:p>
            <a:endParaRPr lang="en-MY"/>
          </a:p>
        </p:txBody>
      </p:sp>
      <p:pic>
        <p:nvPicPr>
          <p:cNvPr id="4" name="Picture 3">
            <a:extLst>
              <a:ext uri="{FF2B5EF4-FFF2-40B4-BE49-F238E27FC236}">
                <a16:creationId xmlns:a16="http://schemas.microsoft.com/office/drawing/2014/main" id="{5980975C-D73B-449E-811D-06F9B5685C44}"/>
              </a:ext>
            </a:extLst>
          </p:cNvPr>
          <p:cNvPicPr>
            <a:picLocks noChangeAspect="1"/>
          </p:cNvPicPr>
          <p:nvPr/>
        </p:nvPicPr>
        <p:blipFill>
          <a:blip r:embed="rId2"/>
          <a:stretch>
            <a:fillRect/>
          </a:stretch>
        </p:blipFill>
        <p:spPr>
          <a:xfrm>
            <a:off x="2459735" y="1602028"/>
            <a:ext cx="9513189" cy="4779722"/>
          </a:xfrm>
          <a:prstGeom prst="rect">
            <a:avLst/>
          </a:prstGeom>
        </p:spPr>
      </p:pic>
    </p:spTree>
    <p:extLst>
      <p:ext uri="{BB962C8B-B14F-4D97-AF65-F5344CB8AC3E}">
        <p14:creationId xmlns:p14="http://schemas.microsoft.com/office/powerpoint/2010/main" val="1094429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740665" y="1316736"/>
            <a:ext cx="5660136" cy="5039615"/>
          </a:xfrm>
        </p:spPr>
        <p:txBody>
          <a:bodyPr>
            <a:normAutofit/>
          </a:bodyPr>
          <a:lstStyle/>
          <a:p>
            <a:r>
              <a:rPr lang="en-US" dirty="0"/>
              <a:t>Views contain the HTML served by your application and separate your controller / application logic from your presentation logic. </a:t>
            </a:r>
          </a:p>
          <a:p>
            <a:endParaRPr lang="en-US" dirty="0"/>
          </a:p>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Create training folder</a:t>
            </a:r>
          </a:p>
          <a:p>
            <a:pPr marL="342900" indent="-342900">
              <a:buAutoNum type="arabicPeriod"/>
            </a:pPr>
            <a:r>
              <a:rPr lang="en-US" dirty="0"/>
              <a:t>Inside training folder, create:</a:t>
            </a:r>
          </a:p>
          <a:p>
            <a:pPr marL="1028700" lvl="1" indent="-342900">
              <a:buAutoNum type="arabicPeriod"/>
            </a:pPr>
            <a:r>
              <a:rPr lang="en-US" dirty="0" err="1"/>
              <a:t>create.blade.php</a:t>
            </a:r>
            <a:endParaRPr lang="en-US" dirty="0"/>
          </a:p>
          <a:p>
            <a:pPr marL="1028700" lvl="1" indent="-342900">
              <a:buAutoNum type="arabicPeriod"/>
            </a:pPr>
            <a:r>
              <a:rPr lang="en-US" dirty="0" err="1"/>
              <a:t>index.blade.php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t="-1" b="33659"/>
          <a:stretch/>
        </p:blipFill>
        <p:spPr>
          <a:xfrm>
            <a:off x="7115517" y="1480344"/>
            <a:ext cx="2997200" cy="3344874"/>
          </a:xfrm>
          <a:prstGeom prst="rect">
            <a:avLst/>
          </a:prstGeom>
        </p:spPr>
      </p:pic>
      <p:pic>
        <p:nvPicPr>
          <p:cNvPr id="6" name="Picture 5">
            <a:extLst>
              <a:ext uri="{FF2B5EF4-FFF2-40B4-BE49-F238E27FC236}">
                <a16:creationId xmlns:a16="http://schemas.microsoft.com/office/drawing/2014/main" id="{6B620FF1-DC84-8249-9FE7-65ABB9DD2EAF}"/>
              </a:ext>
            </a:extLst>
          </p:cNvPr>
          <p:cNvPicPr>
            <a:picLocks noChangeAspect="1"/>
          </p:cNvPicPr>
          <p:nvPr/>
        </p:nvPicPr>
        <p:blipFill rotWithShape="1">
          <a:blip r:embed="rId2"/>
          <a:srcRect t="71915" b="20544"/>
          <a:stretch/>
        </p:blipFill>
        <p:spPr>
          <a:xfrm>
            <a:off x="7115517" y="4825218"/>
            <a:ext cx="2997200" cy="380220"/>
          </a:xfrm>
          <a:prstGeom prst="rect">
            <a:avLst/>
          </a:prstGeom>
        </p:spPr>
      </p:pic>
      <p:sp>
        <p:nvSpPr>
          <p:cNvPr id="4" name="Footer Placeholder 3">
            <a:extLst>
              <a:ext uri="{FF2B5EF4-FFF2-40B4-BE49-F238E27FC236}">
                <a16:creationId xmlns:a16="http://schemas.microsoft.com/office/drawing/2014/main" id="{5E02670F-1ED1-46AF-94AE-5EFA65891A42}"/>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A10ED68-8D9E-467C-92C8-531781BE973C}"/>
              </a:ext>
            </a:extLst>
          </p:cNvPr>
          <p:cNvSpPr>
            <a:spLocks noGrp="1"/>
          </p:cNvSpPr>
          <p:nvPr>
            <p:ph type="sldNum" sz="quarter" idx="12"/>
          </p:nvPr>
        </p:nvSpPr>
        <p:spPr/>
        <p:txBody>
          <a:bodyPr/>
          <a:lstStyle/>
          <a:p>
            <a:fld id="{9860EDB8-5305-433F-BE41-D7A86D811DB3}" type="slidenum">
              <a:rPr lang="en-US" smtClean="0"/>
              <a:pPr/>
              <a:t>37</a:t>
            </a:fld>
            <a:endParaRPr lang="en-US"/>
          </a:p>
        </p:txBody>
      </p:sp>
    </p:spTree>
    <p:extLst>
      <p:ext uri="{BB962C8B-B14F-4D97-AF65-F5344CB8AC3E}">
        <p14:creationId xmlns:p14="http://schemas.microsoft.com/office/powerpoint/2010/main" val="4244418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Create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267158" y="185776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a:t>
            </a:r>
            <a:r>
              <a:rPr lang="en-US" b="1" dirty="0"/>
              <a:t>resources/views/trainings/</a:t>
            </a:r>
            <a:r>
              <a:rPr lang="en-US" b="1" dirty="0" err="1"/>
              <a:t>create.blade.php</a:t>
            </a:r>
            <a:endParaRPr lang="en-US" b="1" dirty="0"/>
          </a:p>
        </p:txBody>
      </p:sp>
      <p:pic>
        <p:nvPicPr>
          <p:cNvPr id="5" name="Picture 4">
            <a:extLst>
              <a:ext uri="{FF2B5EF4-FFF2-40B4-BE49-F238E27FC236}">
                <a16:creationId xmlns:a16="http://schemas.microsoft.com/office/drawing/2014/main" id="{2596B67D-ADCF-6A4D-9750-33B67F21F72D}"/>
              </a:ext>
            </a:extLst>
          </p:cNvPr>
          <p:cNvPicPr>
            <a:picLocks noChangeAspect="1"/>
          </p:cNvPicPr>
          <p:nvPr/>
        </p:nvPicPr>
        <p:blipFill>
          <a:blip r:embed="rId2"/>
          <a:stretch>
            <a:fillRect/>
          </a:stretch>
        </p:blipFill>
        <p:spPr>
          <a:xfrm>
            <a:off x="5219462" y="0"/>
            <a:ext cx="7259053" cy="6858000"/>
          </a:xfrm>
          <a:prstGeom prst="rect">
            <a:avLst/>
          </a:prstGeom>
        </p:spPr>
      </p:pic>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a:off x="6189785" y="1636649"/>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2377852" y="1636649"/>
            <a:ext cx="0" cy="41451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a:off x="6189785" y="5781822"/>
            <a:ext cx="618806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2B2FB0C-F9F7-8748-B8E8-15C878922FD3}"/>
              </a:ext>
            </a:extLst>
          </p:cNvPr>
          <p:cNvCxnSpPr>
            <a:cxnSpLocks/>
          </p:cNvCxnSpPr>
          <p:nvPr/>
        </p:nvCxnSpPr>
        <p:spPr>
          <a:xfrm>
            <a:off x="6189785" y="1636649"/>
            <a:ext cx="0" cy="4145173"/>
          </a:xfrm>
          <a:prstGeom prst="line">
            <a:avLst/>
          </a:prstGeom>
        </p:spPr>
        <p:style>
          <a:lnRef idx="1">
            <a:schemeClr val="accent2"/>
          </a:lnRef>
          <a:fillRef idx="0">
            <a:schemeClr val="accent2"/>
          </a:fillRef>
          <a:effectRef idx="0">
            <a:schemeClr val="accent2"/>
          </a:effectRef>
          <a:fontRef idx="minor">
            <a:schemeClr val="tx1"/>
          </a:fontRef>
        </p:style>
      </p:cxnSp>
      <p:sp>
        <p:nvSpPr>
          <p:cNvPr id="4" name="Footer Placeholder 3">
            <a:extLst>
              <a:ext uri="{FF2B5EF4-FFF2-40B4-BE49-F238E27FC236}">
                <a16:creationId xmlns:a16="http://schemas.microsoft.com/office/drawing/2014/main" id="{34D1DCB3-7ACE-4CEF-8803-69128161D0C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80F71FA0-294A-4DFD-9DE0-AA8A37995EFE}"/>
              </a:ext>
            </a:extLst>
          </p:cNvPr>
          <p:cNvSpPr>
            <a:spLocks noGrp="1"/>
          </p:cNvSpPr>
          <p:nvPr>
            <p:ph type="sldNum" sz="quarter" idx="12"/>
          </p:nvPr>
        </p:nvSpPr>
        <p:spPr/>
        <p:txBody>
          <a:bodyPr/>
          <a:lstStyle/>
          <a:p>
            <a:fld id="{9860EDB8-5305-433F-BE41-D7A86D811DB3}" type="slidenum">
              <a:rPr lang="en-US" smtClean="0"/>
              <a:pPr/>
              <a:t>38</a:t>
            </a:fld>
            <a:endParaRPr lang="en-US"/>
          </a:p>
        </p:txBody>
      </p:sp>
    </p:spTree>
    <p:extLst>
      <p:ext uri="{BB962C8B-B14F-4D97-AF65-F5344CB8AC3E}">
        <p14:creationId xmlns:p14="http://schemas.microsoft.com/office/powerpoint/2010/main" val="2036015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Index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604435" y="1825625"/>
            <a:ext cx="4952304"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resources/views/trainings/</a:t>
            </a:r>
            <a:r>
              <a:rPr lang="en-US" dirty="0" err="1"/>
              <a:t>index.blade.php</a:t>
            </a:r>
            <a:endParaRPr lang="en-US" dirty="0"/>
          </a:p>
        </p:txBody>
      </p:sp>
      <p:pic>
        <p:nvPicPr>
          <p:cNvPr id="4" name="Picture 3">
            <a:extLst>
              <a:ext uri="{FF2B5EF4-FFF2-40B4-BE49-F238E27FC236}">
                <a16:creationId xmlns:a16="http://schemas.microsoft.com/office/drawing/2014/main" id="{AFD54B2D-BAB0-EC4B-8D96-011607B8DFB1}"/>
              </a:ext>
            </a:extLst>
          </p:cNvPr>
          <p:cNvPicPr>
            <a:picLocks noChangeAspect="1"/>
          </p:cNvPicPr>
          <p:nvPr/>
        </p:nvPicPr>
        <p:blipFill>
          <a:blip r:embed="rId2"/>
          <a:stretch>
            <a:fillRect/>
          </a:stretch>
        </p:blipFill>
        <p:spPr>
          <a:xfrm>
            <a:off x="6096000" y="0"/>
            <a:ext cx="5648803" cy="6858000"/>
          </a:xfrm>
          <a:prstGeom prst="rect">
            <a:avLst/>
          </a:prstGeom>
        </p:spPr>
      </p:pic>
      <p:cxnSp>
        <p:nvCxnSpPr>
          <p:cNvPr id="8" name="Straight Connector 7">
            <a:extLst>
              <a:ext uri="{FF2B5EF4-FFF2-40B4-BE49-F238E27FC236}">
                <a16:creationId xmlns:a16="http://schemas.microsoft.com/office/drawing/2014/main" id="{E2B2FB0C-F9F7-8748-B8E8-15C878922FD3}"/>
              </a:ext>
            </a:extLst>
          </p:cNvPr>
          <p:cNvCxnSpPr/>
          <p:nvPr/>
        </p:nvCxnSpPr>
        <p:spPr>
          <a:xfrm>
            <a:off x="7047914" y="1505243"/>
            <a:ext cx="0" cy="454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AAA2A2E-A5DF-1441-9EC3-EDE736A4BA32}"/>
              </a:ext>
            </a:extLst>
          </p:cNvPr>
          <p:cNvCxnSpPr>
            <a:cxnSpLocks/>
          </p:cNvCxnSpPr>
          <p:nvPr/>
        </p:nvCxnSpPr>
        <p:spPr>
          <a:xfrm>
            <a:off x="11744803" y="1505242"/>
            <a:ext cx="0" cy="4497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747360C-553F-D147-B1E5-7619C2736D96}"/>
              </a:ext>
            </a:extLst>
          </p:cNvPr>
          <p:cNvCxnSpPr>
            <a:cxnSpLocks/>
          </p:cNvCxnSpPr>
          <p:nvPr/>
        </p:nvCxnSpPr>
        <p:spPr>
          <a:xfrm flipV="1">
            <a:off x="7047914" y="1505242"/>
            <a:ext cx="469688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150EE02-FFE8-864E-9536-356B0AFA36DC}"/>
              </a:ext>
            </a:extLst>
          </p:cNvPr>
          <p:cNvCxnSpPr>
            <a:cxnSpLocks/>
          </p:cNvCxnSpPr>
          <p:nvPr/>
        </p:nvCxnSpPr>
        <p:spPr>
          <a:xfrm flipV="1">
            <a:off x="7047914" y="6002432"/>
            <a:ext cx="4696889" cy="1"/>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168F93FE-4911-4290-A0AB-CEF528EE3F90}"/>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6E32FA90-E023-401B-A9FE-BBE36D91F625}"/>
              </a:ext>
            </a:extLst>
          </p:cNvPr>
          <p:cNvSpPr>
            <a:spLocks noGrp="1"/>
          </p:cNvSpPr>
          <p:nvPr>
            <p:ph type="sldNum" sz="quarter" idx="12"/>
          </p:nvPr>
        </p:nvSpPr>
        <p:spPr/>
        <p:txBody>
          <a:bodyPr/>
          <a:lstStyle/>
          <a:p>
            <a:fld id="{9860EDB8-5305-433F-BE41-D7A86D811DB3}" type="slidenum">
              <a:rPr lang="en-US" smtClean="0"/>
              <a:pPr/>
              <a:t>39</a:t>
            </a:fld>
            <a:endParaRPr lang="en-US"/>
          </a:p>
        </p:txBody>
      </p:sp>
    </p:spTree>
    <p:extLst>
      <p:ext uri="{BB962C8B-B14F-4D97-AF65-F5344CB8AC3E}">
        <p14:creationId xmlns:p14="http://schemas.microsoft.com/office/powerpoint/2010/main" val="3348886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9048566" cy="2222695"/>
          </a:xfrm>
        </p:spPr>
        <p:txBody>
          <a:bodyPr>
            <a:normAutofit fontScale="90000"/>
          </a:bodyPr>
          <a:lstStyle/>
          <a:p>
            <a:pPr algn="ct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Controller</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1279001" y="3354060"/>
            <a:ext cx="9103065" cy="1133856"/>
          </a:xfrm>
        </p:spPr>
        <p:txBody>
          <a:bodyPr>
            <a:normAutofit/>
          </a:bodyPr>
          <a:lstStyle/>
          <a:p>
            <a:pPr marL="0" indent="0" algn="ctr">
              <a:buNone/>
            </a:pPr>
            <a:r>
              <a:rPr lang="en-MY" sz="4400" dirty="0">
                <a:solidFill>
                  <a:schemeClr val="bg1"/>
                </a:solidFill>
              </a:rPr>
              <a:t>http://fstm.kuis.edu.my/blog/laravel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4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426A7434-672B-4C8D-BB59-FF3F60C96E4B}"/>
              </a:ext>
            </a:extLst>
          </p:cNvPr>
          <p:cNvSpPr/>
          <p:nvPr/>
        </p:nvSpPr>
        <p:spPr>
          <a:xfrm>
            <a:off x="4418857" y="2395600"/>
            <a:ext cx="3354286" cy="174706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44179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4351338"/>
          </a:xfrm>
        </p:spPr>
        <p:txBody>
          <a:bodyPr/>
          <a:lstStyle/>
          <a:p>
            <a:r>
              <a:rPr lang="en-US" dirty="0"/>
              <a:t>Instead of defining all of your request handling logic as Closures in route files, you may wish to organize this behavior using Controller classes. </a:t>
            </a:r>
          </a:p>
          <a:p>
            <a:r>
              <a:rPr lang="en-US" dirty="0"/>
              <a:t>Controllers can group related request handling logic into a single class. </a:t>
            </a:r>
          </a:p>
          <a:p>
            <a:r>
              <a:rPr lang="en-US" dirty="0"/>
              <a:t>Controllers are stored in </a:t>
            </a:r>
            <a:r>
              <a:rPr lang="en-US" dirty="0" err="1"/>
              <a:t>the.app</a:t>
            </a:r>
            <a:r>
              <a:rPr lang="en-US" dirty="0"/>
              <a:t>/Http/Controllers directory.</a:t>
            </a:r>
          </a:p>
        </p:txBody>
      </p:sp>
      <p:pic>
        <p:nvPicPr>
          <p:cNvPr id="4" name="Picture 3">
            <a:extLst>
              <a:ext uri="{FF2B5EF4-FFF2-40B4-BE49-F238E27FC236}">
                <a16:creationId xmlns:a16="http://schemas.microsoft.com/office/drawing/2014/main" id="{B9CB2621-84E6-7C47-BCC4-86BA95060881}"/>
              </a:ext>
            </a:extLst>
          </p:cNvPr>
          <p:cNvPicPr>
            <a:picLocks noChangeAspect="1"/>
          </p:cNvPicPr>
          <p:nvPr/>
        </p:nvPicPr>
        <p:blipFill>
          <a:blip r:embed="rId2"/>
          <a:stretch>
            <a:fillRect/>
          </a:stretch>
        </p:blipFill>
        <p:spPr>
          <a:xfrm>
            <a:off x="7332786" y="1513645"/>
            <a:ext cx="4140200" cy="4368800"/>
          </a:xfrm>
          <a:prstGeom prst="rect">
            <a:avLst/>
          </a:prstGeom>
        </p:spPr>
      </p:pic>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3"/>
          <a:stretch>
            <a:fillRect/>
          </a:stretch>
        </p:blipFill>
        <p:spPr>
          <a:xfrm>
            <a:off x="719014" y="4614863"/>
            <a:ext cx="4978400" cy="1562100"/>
          </a:xfrm>
          <a:prstGeom prst="rect">
            <a:avLst/>
          </a:prstGeom>
        </p:spPr>
      </p:pic>
      <p:sp>
        <p:nvSpPr>
          <p:cNvPr id="6" name="Footer Placeholder 5">
            <a:extLst>
              <a:ext uri="{FF2B5EF4-FFF2-40B4-BE49-F238E27FC236}">
                <a16:creationId xmlns:a16="http://schemas.microsoft.com/office/drawing/2014/main" id="{69355CA4-DA4F-4C8B-9F85-1E7078AA03CA}"/>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7F2C62E2-11F9-424B-9F80-3B5D045F80BB}"/>
              </a:ext>
            </a:extLst>
          </p:cNvPr>
          <p:cNvSpPr>
            <a:spLocks noGrp="1"/>
          </p:cNvSpPr>
          <p:nvPr>
            <p:ph type="sldNum" sz="quarter" idx="12"/>
          </p:nvPr>
        </p:nvSpPr>
        <p:spPr/>
        <p:txBody>
          <a:bodyPr/>
          <a:lstStyle/>
          <a:p>
            <a:fld id="{9860EDB8-5305-433F-BE41-D7A86D811DB3}" type="slidenum">
              <a:rPr lang="en-US" smtClean="0"/>
              <a:pPr/>
              <a:t>42</a:t>
            </a:fld>
            <a:endParaRPr lang="en-US"/>
          </a:p>
        </p:txBody>
      </p:sp>
    </p:spTree>
    <p:extLst>
      <p:ext uri="{BB962C8B-B14F-4D97-AF65-F5344CB8AC3E}">
        <p14:creationId xmlns:p14="http://schemas.microsoft.com/office/powerpoint/2010/main" val="282891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154854" y="2599004"/>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sp>
        <p:nvSpPr>
          <p:cNvPr id="4" name="Footer Placeholder 3">
            <a:extLst>
              <a:ext uri="{FF2B5EF4-FFF2-40B4-BE49-F238E27FC236}">
                <a16:creationId xmlns:a16="http://schemas.microsoft.com/office/drawing/2014/main" id="{7ABFC2C7-3479-4866-AC94-9358108027D5}"/>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EE6B5B9B-8909-4216-9B6E-F45C0C05963A}"/>
              </a:ext>
            </a:extLst>
          </p:cNvPr>
          <p:cNvSpPr>
            <a:spLocks noGrp="1"/>
          </p:cNvSpPr>
          <p:nvPr>
            <p:ph type="sldNum" sz="quarter" idx="12"/>
          </p:nvPr>
        </p:nvSpPr>
        <p:spPr/>
        <p:txBody>
          <a:bodyPr/>
          <a:lstStyle/>
          <a:p>
            <a:fld id="{9860EDB8-5305-433F-BE41-D7A86D811DB3}" type="slidenum">
              <a:rPr lang="en-US" smtClean="0"/>
              <a:pPr/>
              <a:t>43</a:t>
            </a:fld>
            <a:endParaRPr lang="en-US"/>
          </a:p>
        </p:txBody>
      </p:sp>
      <p:pic>
        <p:nvPicPr>
          <p:cNvPr id="8" name="Picture 7">
            <a:extLst>
              <a:ext uri="{FF2B5EF4-FFF2-40B4-BE49-F238E27FC236}">
                <a16:creationId xmlns:a16="http://schemas.microsoft.com/office/drawing/2014/main" id="{81341675-4DB7-41B7-9BFE-EC206A86D771}"/>
              </a:ext>
            </a:extLst>
          </p:cNvPr>
          <p:cNvPicPr>
            <a:picLocks noChangeAspect="1"/>
          </p:cNvPicPr>
          <p:nvPr/>
        </p:nvPicPr>
        <p:blipFill>
          <a:blip r:embed="rId4"/>
          <a:stretch>
            <a:fillRect/>
          </a:stretch>
        </p:blipFill>
        <p:spPr>
          <a:xfrm>
            <a:off x="309966" y="3344934"/>
            <a:ext cx="6976662" cy="655566"/>
          </a:xfrm>
          <a:prstGeom prst="rect">
            <a:avLst/>
          </a:prstGeom>
        </p:spPr>
      </p:pic>
      <p:sp>
        <p:nvSpPr>
          <p:cNvPr id="9" name="Rectangle: Rounded Corners 8">
            <a:extLst>
              <a:ext uri="{FF2B5EF4-FFF2-40B4-BE49-F238E27FC236}">
                <a16:creationId xmlns:a16="http://schemas.microsoft.com/office/drawing/2014/main" id="{93B4C8DD-2FB0-461E-A624-4161BD1D1657}"/>
              </a:ext>
            </a:extLst>
          </p:cNvPr>
          <p:cNvSpPr/>
          <p:nvPr/>
        </p:nvSpPr>
        <p:spPr>
          <a:xfrm>
            <a:off x="6934200" y="1760220"/>
            <a:ext cx="2727960" cy="8387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265385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Create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998"/>
          <a:stretch/>
        </p:blipFill>
        <p:spPr>
          <a:xfrm>
            <a:off x="1425428" y="1440400"/>
            <a:ext cx="8618904" cy="908905"/>
          </a:xfrm>
          <a:prstGeom prst="rect">
            <a:avLst/>
          </a:prstGeom>
        </p:spPr>
      </p:pic>
      <p:pic>
        <p:nvPicPr>
          <p:cNvPr id="9" name="Picture 8">
            <a:extLst>
              <a:ext uri="{FF2B5EF4-FFF2-40B4-BE49-F238E27FC236}">
                <a16:creationId xmlns:a16="http://schemas.microsoft.com/office/drawing/2014/main" id="{D8A93217-4952-CF40-86E7-7CEE52DAE9C8}"/>
              </a:ext>
            </a:extLst>
          </p:cNvPr>
          <p:cNvPicPr>
            <a:picLocks noChangeAspect="1"/>
          </p:cNvPicPr>
          <p:nvPr/>
        </p:nvPicPr>
        <p:blipFill>
          <a:blip r:embed="rId3"/>
          <a:stretch>
            <a:fillRect/>
          </a:stretch>
        </p:blipFill>
        <p:spPr>
          <a:xfrm>
            <a:off x="1425428" y="2417936"/>
            <a:ext cx="9248824" cy="1732073"/>
          </a:xfrm>
          <a:prstGeom prst="rect">
            <a:avLst/>
          </a:prstGeom>
        </p:spPr>
      </p:pic>
      <p:pic>
        <p:nvPicPr>
          <p:cNvPr id="6" name="Picture 5">
            <a:extLst>
              <a:ext uri="{FF2B5EF4-FFF2-40B4-BE49-F238E27FC236}">
                <a16:creationId xmlns:a16="http://schemas.microsoft.com/office/drawing/2014/main" id="{A432070B-E5C5-FF4D-A37E-485F5EE85DC4}"/>
              </a:ext>
            </a:extLst>
          </p:cNvPr>
          <p:cNvPicPr/>
          <p:nvPr/>
        </p:nvPicPr>
        <p:blipFill>
          <a:blip r:embed="rId4"/>
          <a:stretch>
            <a:fillRect/>
          </a:stretch>
        </p:blipFill>
        <p:spPr>
          <a:xfrm>
            <a:off x="3208026" y="4353366"/>
            <a:ext cx="5542182" cy="1243768"/>
          </a:xfrm>
          <a:prstGeom prst="rect">
            <a:avLst/>
          </a:prstGeom>
        </p:spPr>
      </p:pic>
      <p:sp>
        <p:nvSpPr>
          <p:cNvPr id="3" name="Footer Placeholder 2">
            <a:extLst>
              <a:ext uri="{FF2B5EF4-FFF2-40B4-BE49-F238E27FC236}">
                <a16:creationId xmlns:a16="http://schemas.microsoft.com/office/drawing/2014/main" id="{9736F901-5758-4C37-85A8-C1A076B3644A}"/>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0FED26FD-C24B-43B7-9486-22FC1A1DC880}"/>
              </a:ext>
            </a:extLst>
          </p:cNvPr>
          <p:cNvSpPr>
            <a:spLocks noGrp="1"/>
          </p:cNvSpPr>
          <p:nvPr>
            <p:ph type="sldNum" sz="quarter" idx="12"/>
          </p:nvPr>
        </p:nvSpPr>
        <p:spPr/>
        <p:txBody>
          <a:bodyPr/>
          <a:lstStyle/>
          <a:p>
            <a:fld id="{9860EDB8-5305-433F-BE41-D7A86D811DB3}" type="slidenum">
              <a:rPr lang="en-US" smtClean="0"/>
              <a:pPr/>
              <a:t>44</a:t>
            </a:fld>
            <a:endParaRPr lang="en-US"/>
          </a:p>
        </p:txBody>
      </p:sp>
    </p:spTree>
    <p:extLst>
      <p:ext uri="{BB962C8B-B14F-4D97-AF65-F5344CB8AC3E}">
        <p14:creationId xmlns:p14="http://schemas.microsoft.com/office/powerpoint/2010/main" val="1038867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Index</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a:blip r:embed="rId2"/>
          <a:stretch>
            <a:fillRect/>
          </a:stretch>
        </p:blipFill>
        <p:spPr>
          <a:xfrm>
            <a:off x="604434" y="1440400"/>
            <a:ext cx="10412671" cy="228753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FBB8B0-17D1-0C47-9932-2D40FE7ACDE7}"/>
              </a:ext>
            </a:extLst>
          </p:cNvPr>
          <p:cNvPicPr/>
          <p:nvPr/>
        </p:nvPicPr>
        <p:blipFill>
          <a:blip r:embed="rId3"/>
          <a:stretch>
            <a:fillRect/>
          </a:stretch>
        </p:blipFill>
        <p:spPr>
          <a:xfrm>
            <a:off x="2715778" y="3429000"/>
            <a:ext cx="7967461" cy="3009900"/>
          </a:xfrm>
          <a:prstGeom prst="rect">
            <a:avLst/>
          </a:prstGeom>
        </p:spPr>
      </p:pic>
      <p:sp>
        <p:nvSpPr>
          <p:cNvPr id="3" name="Footer Placeholder 2">
            <a:extLst>
              <a:ext uri="{FF2B5EF4-FFF2-40B4-BE49-F238E27FC236}">
                <a16:creationId xmlns:a16="http://schemas.microsoft.com/office/drawing/2014/main" id="{C00CF21F-45AE-41B1-BF98-7A298DAB55AB}"/>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43E800D4-EE87-46E4-8755-6B2CA0B57644}"/>
              </a:ext>
            </a:extLst>
          </p:cNvPr>
          <p:cNvSpPr>
            <a:spLocks noGrp="1"/>
          </p:cNvSpPr>
          <p:nvPr>
            <p:ph type="sldNum" sz="quarter" idx="12"/>
          </p:nvPr>
        </p:nvSpPr>
        <p:spPr/>
        <p:txBody>
          <a:bodyPr/>
          <a:lstStyle/>
          <a:p>
            <a:fld id="{9860EDB8-5305-433F-BE41-D7A86D811DB3}" type="slidenum">
              <a:rPr lang="en-US" smtClean="0"/>
              <a:pPr/>
              <a:t>45</a:t>
            </a:fld>
            <a:endParaRPr lang="en-US"/>
          </a:p>
        </p:txBody>
      </p:sp>
    </p:spTree>
    <p:extLst>
      <p:ext uri="{BB962C8B-B14F-4D97-AF65-F5344CB8AC3E}">
        <p14:creationId xmlns:p14="http://schemas.microsoft.com/office/powerpoint/2010/main" val="949584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Store</a:t>
            </a:r>
          </a:p>
        </p:txBody>
      </p:sp>
      <p:pic>
        <p:nvPicPr>
          <p:cNvPr id="7" name="Picture 6">
            <a:extLst>
              <a:ext uri="{FF2B5EF4-FFF2-40B4-BE49-F238E27FC236}">
                <a16:creationId xmlns:a16="http://schemas.microsoft.com/office/drawing/2014/main" id="{FD5A2F9B-1F52-AD46-971E-6756D454FA32}"/>
              </a:ext>
            </a:extLst>
          </p:cNvPr>
          <p:cNvPicPr>
            <a:picLocks noChangeAspect="1"/>
          </p:cNvPicPr>
          <p:nvPr/>
        </p:nvPicPr>
        <p:blipFill rotWithShape="1">
          <a:blip r:embed="rId2"/>
          <a:srcRect b="51255"/>
          <a:stretch/>
        </p:blipFill>
        <p:spPr>
          <a:xfrm>
            <a:off x="1537967" y="1914848"/>
            <a:ext cx="6325872" cy="677418"/>
          </a:xfrm>
          <a:prstGeom prst="rect">
            <a:avLst/>
          </a:prstGeom>
        </p:spPr>
      </p:pic>
      <p:pic>
        <p:nvPicPr>
          <p:cNvPr id="10" name="Picture 9">
            <a:extLst>
              <a:ext uri="{FF2B5EF4-FFF2-40B4-BE49-F238E27FC236}">
                <a16:creationId xmlns:a16="http://schemas.microsoft.com/office/drawing/2014/main" id="{003576E5-63B1-5642-A1C2-867C7BE5C075}"/>
              </a:ext>
            </a:extLst>
          </p:cNvPr>
          <p:cNvPicPr>
            <a:picLocks noChangeAspect="1"/>
          </p:cNvPicPr>
          <p:nvPr/>
        </p:nvPicPr>
        <p:blipFill>
          <a:blip r:embed="rId3"/>
          <a:stretch>
            <a:fillRect/>
          </a:stretch>
        </p:blipFill>
        <p:spPr>
          <a:xfrm>
            <a:off x="0" y="2683941"/>
            <a:ext cx="6457068" cy="5488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C2FC2D8-5F8F-A94A-9AB4-1C125419AB59}"/>
              </a:ext>
            </a:extLst>
          </p:cNvPr>
          <p:cNvPicPr/>
          <p:nvPr/>
        </p:nvPicPr>
        <p:blipFill>
          <a:blip r:embed="rId4"/>
          <a:stretch>
            <a:fillRect/>
          </a:stretch>
        </p:blipFill>
        <p:spPr>
          <a:xfrm>
            <a:off x="5613012" y="137160"/>
            <a:ext cx="6457068" cy="6568977"/>
          </a:xfrm>
          <a:prstGeom prst="rect">
            <a:avLst/>
          </a:prstGeom>
        </p:spPr>
      </p:pic>
      <p:pic>
        <p:nvPicPr>
          <p:cNvPr id="8" name="Picture 7" descr="A close up of a logo&#10;&#10;Description automatically generated">
            <a:extLst>
              <a:ext uri="{FF2B5EF4-FFF2-40B4-BE49-F238E27FC236}">
                <a16:creationId xmlns:a16="http://schemas.microsoft.com/office/drawing/2014/main" id="{773B2EF4-A05A-5643-8045-4D29583DCA09}"/>
              </a:ext>
            </a:extLst>
          </p:cNvPr>
          <p:cNvPicPr/>
          <p:nvPr/>
        </p:nvPicPr>
        <p:blipFill>
          <a:blip r:embed="rId5"/>
          <a:stretch>
            <a:fillRect/>
          </a:stretch>
        </p:blipFill>
        <p:spPr>
          <a:xfrm>
            <a:off x="182148" y="5991227"/>
            <a:ext cx="4518755" cy="365125"/>
          </a:xfrm>
          <a:prstGeom prst="rect">
            <a:avLst/>
          </a:prstGeom>
        </p:spPr>
      </p:pic>
      <p:sp>
        <p:nvSpPr>
          <p:cNvPr id="3" name="Footer Placeholder 2">
            <a:extLst>
              <a:ext uri="{FF2B5EF4-FFF2-40B4-BE49-F238E27FC236}">
                <a16:creationId xmlns:a16="http://schemas.microsoft.com/office/drawing/2014/main" id="{BA2C7FFC-A2C3-43C6-9272-1953705EBE74}"/>
              </a:ext>
            </a:extLst>
          </p:cNvPr>
          <p:cNvSpPr>
            <a:spLocks noGrp="1"/>
          </p:cNvSpPr>
          <p:nvPr>
            <p:ph type="ftr" sz="quarter" idx="11"/>
          </p:nvPr>
        </p:nvSpPr>
        <p:spPr>
          <a:xfrm>
            <a:off x="0" y="6356352"/>
            <a:ext cx="2895600" cy="365125"/>
          </a:xfrm>
        </p:spPr>
        <p:txBody>
          <a:bodyPr/>
          <a:lstStyle/>
          <a:p>
            <a:r>
              <a:rPr lang="en-US" dirty="0"/>
              <a:t>http://fstm.kuis.edu.my/blog/laravel</a:t>
            </a:r>
          </a:p>
        </p:txBody>
      </p:sp>
      <p:sp>
        <p:nvSpPr>
          <p:cNvPr id="4" name="Slide Number Placeholder 3">
            <a:extLst>
              <a:ext uri="{FF2B5EF4-FFF2-40B4-BE49-F238E27FC236}">
                <a16:creationId xmlns:a16="http://schemas.microsoft.com/office/drawing/2014/main" id="{83B2F586-2EC6-4819-8EE7-0A7EF94A747A}"/>
              </a:ext>
            </a:extLst>
          </p:cNvPr>
          <p:cNvSpPr>
            <a:spLocks noGrp="1"/>
          </p:cNvSpPr>
          <p:nvPr>
            <p:ph type="sldNum" sz="quarter" idx="12"/>
          </p:nvPr>
        </p:nvSpPr>
        <p:spPr/>
        <p:txBody>
          <a:bodyPr/>
          <a:lstStyle/>
          <a:p>
            <a:fld id="{9860EDB8-5305-433F-BE41-D7A86D811DB3}" type="slidenum">
              <a:rPr lang="en-US" smtClean="0"/>
              <a:pPr/>
              <a:t>46</a:t>
            </a:fld>
            <a:endParaRPr lang="en-US"/>
          </a:p>
        </p:txBody>
      </p:sp>
    </p:spTree>
    <p:extLst>
      <p:ext uri="{BB962C8B-B14F-4D97-AF65-F5344CB8AC3E}">
        <p14:creationId xmlns:p14="http://schemas.microsoft.com/office/powerpoint/2010/main" val="2282692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33500" y="1206305"/>
            <a:ext cx="10481342" cy="2222695"/>
          </a:xfrm>
        </p:spPr>
        <p:txBody>
          <a:bodyPr>
            <a:normAutofit fontScale="90000"/>
          </a:bodyPr>
          <a:lstStyle/>
          <a:p>
            <a:pPr algn="r"/>
            <a:r>
              <a:rPr lang="en-US" sz="6700" dirty="0">
                <a:solidFill>
                  <a:schemeClr val="bg1"/>
                </a:solidFill>
                <a:latin typeface="Arial" panose="020B0604020202020204" pitchFamily="34" charset="0"/>
                <a:cs typeface="Arial" panose="020B0604020202020204" pitchFamily="34" charset="0"/>
              </a:rPr>
              <a:t>Laravel t09</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Routing</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2711777" y="3230649"/>
            <a:ext cx="9103065" cy="1133856"/>
          </a:xfrm>
        </p:spPr>
        <p:txBody>
          <a:bodyPr>
            <a:normAutofit/>
          </a:bodyPr>
          <a:lstStyle/>
          <a:p>
            <a:pPr marL="0" indent="0" algn="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0133" y="4364505"/>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0274" y="4364505"/>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B531EF-76B5-42C6-A8A4-CB01D749F381}"/>
              </a:ext>
            </a:extLst>
          </p:cNvPr>
          <p:cNvPicPr>
            <a:picLocks noChangeAspect="1"/>
          </p:cNvPicPr>
          <p:nvPr/>
        </p:nvPicPr>
        <p:blipFill>
          <a:blip r:embed="rId5"/>
          <a:stretch>
            <a:fillRect/>
          </a:stretch>
        </p:blipFill>
        <p:spPr>
          <a:xfrm>
            <a:off x="342237" y="430181"/>
            <a:ext cx="2323471" cy="6107147"/>
          </a:xfrm>
          <a:prstGeom prst="rect">
            <a:avLst/>
          </a:prstGeom>
        </p:spPr>
      </p:pic>
      <p:pic>
        <p:nvPicPr>
          <p:cNvPr id="7" name="Picture 2" descr="Hasil carian imej untuk youtube logo">
            <a:extLst>
              <a:ext uri="{FF2B5EF4-FFF2-40B4-BE49-F238E27FC236}">
                <a16:creationId xmlns:a16="http://schemas.microsoft.com/office/drawing/2014/main" id="{C27ED37B-12AE-4D2C-8AB8-971EF9479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C8DE574B-BA77-4EB6-8506-75F9DDEBA068}"/>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006914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
        <p:nvSpPr>
          <p:cNvPr id="10" name="Rectangle: Rounded Corners 9">
            <a:extLst>
              <a:ext uri="{FF2B5EF4-FFF2-40B4-BE49-F238E27FC236}">
                <a16:creationId xmlns:a16="http://schemas.microsoft.com/office/drawing/2014/main" id="{21936F6F-F962-47DE-8F57-A89A1C5674B2}"/>
              </a:ext>
            </a:extLst>
          </p:cNvPr>
          <p:cNvSpPr/>
          <p:nvPr/>
        </p:nvSpPr>
        <p:spPr>
          <a:xfrm>
            <a:off x="4114800" y="142805"/>
            <a:ext cx="3544786" cy="2059482"/>
          </a:xfrm>
          <a:prstGeom prst="roundRect">
            <a:avLst/>
          </a:prstGeom>
          <a:no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43016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838201" y="3850054"/>
            <a:ext cx="2832100" cy="1689100"/>
          </a:xfrm>
          <a:prstGeom prst="rect">
            <a:avLst/>
          </a:prstGeom>
        </p:spPr>
      </p:pic>
      <p:pic>
        <p:nvPicPr>
          <p:cNvPr id="5" name="Picture 4">
            <a:extLst>
              <a:ext uri="{FF2B5EF4-FFF2-40B4-BE49-F238E27FC236}">
                <a16:creationId xmlns:a16="http://schemas.microsoft.com/office/drawing/2014/main" id="{86592E1A-8EA5-C04C-9F94-A782E1962CB9}"/>
              </a:ext>
            </a:extLst>
          </p:cNvPr>
          <p:cNvPicPr>
            <a:picLocks noChangeAspect="1"/>
          </p:cNvPicPr>
          <p:nvPr/>
        </p:nvPicPr>
        <p:blipFill>
          <a:blip r:embed="rId4"/>
          <a:stretch>
            <a:fillRect/>
          </a:stretch>
        </p:blipFill>
        <p:spPr>
          <a:xfrm>
            <a:off x="5339764" y="1825625"/>
            <a:ext cx="6172108" cy="3534166"/>
          </a:xfrm>
          <a:prstGeom prst="rect">
            <a:avLst/>
          </a:prstGeom>
        </p:spPr>
      </p:pic>
      <p:sp>
        <p:nvSpPr>
          <p:cNvPr id="6" name="Footer Placeholder 5">
            <a:extLst>
              <a:ext uri="{FF2B5EF4-FFF2-40B4-BE49-F238E27FC236}">
                <a16:creationId xmlns:a16="http://schemas.microsoft.com/office/drawing/2014/main" id="{1F80912B-E9F2-4491-B446-AC362B52DC1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983F14ED-F9BA-425A-B2FB-AC9E25570C3E}"/>
              </a:ext>
            </a:extLst>
          </p:cNvPr>
          <p:cNvSpPr>
            <a:spLocks noGrp="1"/>
          </p:cNvSpPr>
          <p:nvPr>
            <p:ph type="sldNum" sz="quarter" idx="12"/>
          </p:nvPr>
        </p:nvSpPr>
        <p:spPr/>
        <p:txBody>
          <a:bodyPr/>
          <a:lstStyle/>
          <a:p>
            <a:fld id="{9860EDB8-5305-433F-BE41-D7A86D811DB3}" type="slidenum">
              <a:rPr lang="en-US" smtClean="0"/>
              <a:pPr/>
              <a:t>49</a:t>
            </a:fld>
            <a:endParaRPr lang="en-US"/>
          </a:p>
        </p:txBody>
      </p:sp>
    </p:spTree>
    <p:extLst>
      <p:ext uri="{BB962C8B-B14F-4D97-AF65-F5344CB8AC3E}">
        <p14:creationId xmlns:p14="http://schemas.microsoft.com/office/powerpoint/2010/main" val="360193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Create Laravel First Project</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Install Laravel by issuing the Composer create-project command in your terminal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39D9F5-4B33-2B42-9AD7-4A36CB7444B0}"/>
              </a:ext>
            </a:extLst>
          </p:cNvPr>
          <p:cNvPicPr>
            <a:picLocks noChangeAspect="1"/>
          </p:cNvPicPr>
          <p:nvPr/>
        </p:nvPicPr>
        <p:blipFill>
          <a:blip r:embed="rId3"/>
          <a:stretch>
            <a:fillRect/>
          </a:stretch>
        </p:blipFill>
        <p:spPr>
          <a:xfrm>
            <a:off x="2298574" y="3334362"/>
            <a:ext cx="7112711" cy="3326799"/>
          </a:xfrm>
          <a:prstGeom prst="rect">
            <a:avLst/>
          </a:prstGeom>
        </p:spPr>
      </p:pic>
      <p:pic>
        <p:nvPicPr>
          <p:cNvPr id="6" name="Picture 5">
            <a:extLst>
              <a:ext uri="{FF2B5EF4-FFF2-40B4-BE49-F238E27FC236}">
                <a16:creationId xmlns:a16="http://schemas.microsoft.com/office/drawing/2014/main" id="{D9F57D13-D948-8D41-9D6C-F88739103EFB}"/>
              </a:ext>
            </a:extLst>
          </p:cNvPr>
          <p:cNvPicPr>
            <a:picLocks noChangeAspect="1"/>
          </p:cNvPicPr>
          <p:nvPr/>
        </p:nvPicPr>
        <p:blipFill>
          <a:blip r:embed="rId4"/>
          <a:stretch>
            <a:fillRect/>
          </a:stretch>
        </p:blipFill>
        <p:spPr>
          <a:xfrm>
            <a:off x="2438400" y="2458062"/>
            <a:ext cx="7315200" cy="876300"/>
          </a:xfrm>
          <a:prstGeom prst="rect">
            <a:avLst/>
          </a:prstGeom>
        </p:spPr>
      </p:pic>
      <p:sp>
        <p:nvSpPr>
          <p:cNvPr id="5" name="Footer Placeholder 4">
            <a:extLst>
              <a:ext uri="{FF2B5EF4-FFF2-40B4-BE49-F238E27FC236}">
                <a16:creationId xmlns:a16="http://schemas.microsoft.com/office/drawing/2014/main" id="{F0F33DA5-1ACC-42D6-AA39-8E62FD8077E1}"/>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1E86FDA2-4431-491C-9B62-709D03BC7012}"/>
              </a:ext>
            </a:extLst>
          </p:cNvPr>
          <p:cNvSpPr>
            <a:spLocks noGrp="1"/>
          </p:cNvSpPr>
          <p:nvPr>
            <p:ph type="sldNum" sz="quarter" idx="12"/>
          </p:nvPr>
        </p:nvSpPr>
        <p:spPr/>
        <p:txBody>
          <a:bodyPr/>
          <a:lstStyle/>
          <a:p>
            <a:fld id="{9860EDB8-5305-433F-BE41-D7A86D811DB3}" type="slidenum">
              <a:rPr lang="en-US" smtClean="0"/>
              <a:pPr/>
              <a:t>5</a:t>
            </a:fld>
            <a:endParaRPr lang="en-US"/>
          </a:p>
        </p:txBody>
      </p:sp>
    </p:spTree>
    <p:extLst>
      <p:ext uri="{BB962C8B-B14F-4D97-AF65-F5344CB8AC3E}">
        <p14:creationId xmlns:p14="http://schemas.microsoft.com/office/powerpoint/2010/main" val="914520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All Laravel routes are defined in your route files, which are located in the routes directory.</a:t>
            </a:r>
          </a:p>
          <a:p>
            <a:endParaRPr lang="en-MY" dirty="0"/>
          </a:p>
          <a:p>
            <a:r>
              <a:rPr lang="en-MY" dirty="0">
                <a:hlinkClick r:id="rId2"/>
              </a:rPr>
              <a:t>https://laravel.com/docs/6.x/routing</a:t>
            </a:r>
            <a:r>
              <a:rPr lang="en-MY" dirty="0"/>
              <a:t>.</a:t>
            </a:r>
            <a:endParaRPr lang="en-US" dirty="0"/>
          </a:p>
        </p:txBody>
      </p:sp>
      <p:pic>
        <p:nvPicPr>
          <p:cNvPr id="4" name="Picture 3">
            <a:extLst>
              <a:ext uri="{FF2B5EF4-FFF2-40B4-BE49-F238E27FC236}">
                <a16:creationId xmlns:a16="http://schemas.microsoft.com/office/drawing/2014/main" id="{D39DFEFC-C518-2845-9626-53DBE8E0EAA8}"/>
              </a:ext>
            </a:extLst>
          </p:cNvPr>
          <p:cNvPicPr>
            <a:picLocks noChangeAspect="1"/>
          </p:cNvPicPr>
          <p:nvPr/>
        </p:nvPicPr>
        <p:blipFill>
          <a:blip r:embed="rId3"/>
          <a:stretch>
            <a:fillRect/>
          </a:stretch>
        </p:blipFill>
        <p:spPr>
          <a:xfrm>
            <a:off x="6316981" y="2648288"/>
            <a:ext cx="2832100" cy="1689100"/>
          </a:xfrm>
          <a:prstGeom prst="rect">
            <a:avLst/>
          </a:prstGeom>
        </p:spPr>
      </p:pic>
      <p:sp>
        <p:nvSpPr>
          <p:cNvPr id="5" name="Footer Placeholder 4">
            <a:extLst>
              <a:ext uri="{FF2B5EF4-FFF2-40B4-BE49-F238E27FC236}">
                <a16:creationId xmlns:a16="http://schemas.microsoft.com/office/drawing/2014/main" id="{D88430ED-23FC-4DEB-B597-1F0BE197AF97}"/>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C5AA2D4F-8343-457E-83B7-D9F914E114A9}"/>
              </a:ext>
            </a:extLst>
          </p:cNvPr>
          <p:cNvSpPr>
            <a:spLocks noGrp="1"/>
          </p:cNvSpPr>
          <p:nvPr>
            <p:ph type="sldNum" sz="quarter" idx="12"/>
          </p:nvPr>
        </p:nvSpPr>
        <p:spPr/>
        <p:txBody>
          <a:bodyPr/>
          <a:lstStyle/>
          <a:p>
            <a:fld id="{9860EDB8-5305-433F-BE41-D7A86D811DB3}" type="slidenum">
              <a:rPr lang="en-US" smtClean="0"/>
              <a:pPr/>
              <a:t>50</a:t>
            </a:fld>
            <a:endParaRPr lang="en-US"/>
          </a:p>
        </p:txBody>
      </p:sp>
    </p:spTree>
    <p:extLst>
      <p:ext uri="{BB962C8B-B14F-4D97-AF65-F5344CB8AC3E}">
        <p14:creationId xmlns:p14="http://schemas.microsoft.com/office/powerpoint/2010/main" val="210049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A53363-1A4E-4280-916B-CCF4C1D2C3F6}"/>
              </a:ext>
            </a:extLst>
          </p:cNvPr>
          <p:cNvPicPr>
            <a:picLocks noChangeAspect="1"/>
          </p:cNvPicPr>
          <p:nvPr/>
        </p:nvPicPr>
        <p:blipFill rotWithShape="1">
          <a:blip r:embed="rId2"/>
          <a:srcRect t="3498" b="54026"/>
          <a:stretch/>
        </p:blipFill>
        <p:spPr>
          <a:xfrm>
            <a:off x="0" y="2789696"/>
            <a:ext cx="12192000" cy="2916242"/>
          </a:xfrm>
          <a:prstGeom prst="rect">
            <a:avLst/>
          </a:prstGeom>
        </p:spPr>
      </p:pic>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51</a:t>
            </a:fld>
            <a:endParaRPr lang="en-US"/>
          </a:p>
        </p:txBody>
      </p:sp>
      <p:sp>
        <p:nvSpPr>
          <p:cNvPr id="9" name="TextBox 8">
            <a:extLst>
              <a:ext uri="{FF2B5EF4-FFF2-40B4-BE49-F238E27FC236}">
                <a16:creationId xmlns:a16="http://schemas.microsoft.com/office/drawing/2014/main" id="{EA47C815-6770-4C77-95A7-1BBCB79E0F04}"/>
              </a:ext>
            </a:extLst>
          </p:cNvPr>
          <p:cNvSpPr txBox="1"/>
          <p:nvPr/>
        </p:nvSpPr>
        <p:spPr>
          <a:xfrm>
            <a:off x="7060123" y="4063151"/>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705987" y="4156377"/>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18417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sz="2400"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52</a:t>
            </a:fld>
            <a:endParaRPr lang="en-US"/>
          </a:p>
        </p:txBody>
      </p:sp>
    </p:spTree>
    <p:extLst>
      <p:ext uri="{BB962C8B-B14F-4D97-AF65-F5344CB8AC3E}">
        <p14:creationId xmlns:p14="http://schemas.microsoft.com/office/powerpoint/2010/main" val="3637918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ABF-FF41-4535-92D1-10DAD5BF01CE}"/>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E78056AB-E4BD-4047-BFA3-8FD27461C58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10023F1-7E98-4751-B768-1ED94FEE3FB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DBCFB31-E52D-45A5-96A1-A82BD7D3C312}"/>
              </a:ext>
            </a:extLst>
          </p:cNvPr>
          <p:cNvSpPr>
            <a:spLocks noGrp="1"/>
          </p:cNvSpPr>
          <p:nvPr>
            <p:ph type="sldNum" sz="quarter" idx="12"/>
          </p:nvPr>
        </p:nvSpPr>
        <p:spPr/>
        <p:txBody>
          <a:bodyPr/>
          <a:lstStyle/>
          <a:p>
            <a:fld id="{9860EDB8-5305-433F-BE41-D7A86D811DB3}" type="slidenum">
              <a:rPr lang="en-US" smtClean="0"/>
              <a:pPr/>
              <a:t>53</a:t>
            </a:fld>
            <a:endParaRPr lang="en-US"/>
          </a:p>
        </p:txBody>
      </p:sp>
      <p:pic>
        <p:nvPicPr>
          <p:cNvPr id="6" name="Picture 5">
            <a:extLst>
              <a:ext uri="{FF2B5EF4-FFF2-40B4-BE49-F238E27FC236}">
                <a16:creationId xmlns:a16="http://schemas.microsoft.com/office/drawing/2014/main" id="{6469A021-6A69-49DF-868E-FA5F64B01D85}"/>
              </a:ext>
            </a:extLst>
          </p:cNvPr>
          <p:cNvPicPr>
            <a:picLocks noChangeAspect="1"/>
          </p:cNvPicPr>
          <p:nvPr/>
        </p:nvPicPr>
        <p:blipFill rotWithShape="1">
          <a:blip r:embed="rId2"/>
          <a:srcRect t="31638" b="10848"/>
          <a:stretch/>
        </p:blipFill>
        <p:spPr>
          <a:xfrm>
            <a:off x="0" y="2169762"/>
            <a:ext cx="12192000" cy="3944319"/>
          </a:xfrm>
          <a:prstGeom prst="rect">
            <a:avLst/>
          </a:prstGeom>
        </p:spPr>
      </p:pic>
    </p:spTree>
    <p:extLst>
      <p:ext uri="{BB962C8B-B14F-4D97-AF65-F5344CB8AC3E}">
        <p14:creationId xmlns:p14="http://schemas.microsoft.com/office/powerpoint/2010/main" val="3003294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9242-2446-46A8-8226-3324203E093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8A6E19E7-8D2E-4D61-9E11-8766CF08A2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B0E929E7-55DE-4C15-A219-D68FDCC8B1B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9D36890C-0026-4204-AC57-F8892407806B}"/>
              </a:ext>
            </a:extLst>
          </p:cNvPr>
          <p:cNvSpPr>
            <a:spLocks noGrp="1"/>
          </p:cNvSpPr>
          <p:nvPr>
            <p:ph type="sldNum" sz="quarter" idx="12"/>
          </p:nvPr>
        </p:nvSpPr>
        <p:spPr/>
        <p:txBody>
          <a:bodyPr/>
          <a:lstStyle/>
          <a:p>
            <a:fld id="{9860EDB8-5305-433F-BE41-D7A86D811DB3}" type="slidenum">
              <a:rPr lang="en-US" smtClean="0"/>
              <a:pPr/>
              <a:t>54</a:t>
            </a:fld>
            <a:endParaRPr lang="en-US"/>
          </a:p>
        </p:txBody>
      </p:sp>
      <p:pic>
        <p:nvPicPr>
          <p:cNvPr id="6" name="Picture 5">
            <a:extLst>
              <a:ext uri="{FF2B5EF4-FFF2-40B4-BE49-F238E27FC236}">
                <a16:creationId xmlns:a16="http://schemas.microsoft.com/office/drawing/2014/main" id="{AE20A96F-AABA-450C-9D8C-EA8C4BD6F232}"/>
              </a:ext>
            </a:extLst>
          </p:cNvPr>
          <p:cNvPicPr>
            <a:picLocks noChangeAspect="1"/>
          </p:cNvPicPr>
          <p:nvPr/>
        </p:nvPicPr>
        <p:blipFill>
          <a:blip r:embed="rId2"/>
          <a:stretch>
            <a:fillRect/>
          </a:stretch>
        </p:blipFill>
        <p:spPr>
          <a:xfrm>
            <a:off x="9715500" y="1141090"/>
            <a:ext cx="1397000" cy="4787900"/>
          </a:xfrm>
          <a:prstGeom prst="rect">
            <a:avLst/>
          </a:prstGeom>
        </p:spPr>
      </p:pic>
    </p:spTree>
    <p:extLst>
      <p:ext uri="{BB962C8B-B14F-4D97-AF65-F5344CB8AC3E}">
        <p14:creationId xmlns:p14="http://schemas.microsoft.com/office/powerpoint/2010/main" val="1494513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0D96-74DC-4934-A198-2E4B21CA8434}"/>
              </a:ext>
            </a:extLst>
          </p:cNvPr>
          <p:cNvSpPr>
            <a:spLocks noGrp="1"/>
          </p:cNvSpPr>
          <p:nvPr>
            <p:ph type="title"/>
          </p:nvPr>
        </p:nvSpPr>
        <p:spPr/>
        <p:txBody>
          <a:bodyPr/>
          <a:lstStyle/>
          <a:p>
            <a:r>
              <a:rPr lang="en-MY" dirty="0"/>
              <a:t>Advanced ROUTING: group &amp; named</a:t>
            </a:r>
          </a:p>
        </p:txBody>
      </p:sp>
      <p:sp>
        <p:nvSpPr>
          <p:cNvPr id="3" name="Content Placeholder 2">
            <a:extLst>
              <a:ext uri="{FF2B5EF4-FFF2-40B4-BE49-F238E27FC236}">
                <a16:creationId xmlns:a16="http://schemas.microsoft.com/office/drawing/2014/main" id="{73D2BACC-E09F-4C8B-BF74-CB78CC9EA3CA}"/>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FCCE5F1B-402A-444D-8B40-D9BA92FF386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AD5FFFDC-6D8B-46D9-AA18-105E69D712AC}"/>
              </a:ext>
            </a:extLst>
          </p:cNvPr>
          <p:cNvSpPr>
            <a:spLocks noGrp="1"/>
          </p:cNvSpPr>
          <p:nvPr>
            <p:ph type="sldNum" sz="quarter" idx="12"/>
          </p:nvPr>
        </p:nvSpPr>
        <p:spPr/>
        <p:txBody>
          <a:bodyPr/>
          <a:lstStyle/>
          <a:p>
            <a:fld id="{9860EDB8-5305-433F-BE41-D7A86D811DB3}" type="slidenum">
              <a:rPr lang="en-US" smtClean="0"/>
              <a:pPr/>
              <a:t>55</a:t>
            </a:fld>
            <a:endParaRPr lang="en-US"/>
          </a:p>
        </p:txBody>
      </p:sp>
      <p:pic>
        <p:nvPicPr>
          <p:cNvPr id="7" name="Picture 6">
            <a:extLst>
              <a:ext uri="{FF2B5EF4-FFF2-40B4-BE49-F238E27FC236}">
                <a16:creationId xmlns:a16="http://schemas.microsoft.com/office/drawing/2014/main" id="{A7D823DD-2362-4253-84EC-7263B78DAE47}"/>
              </a:ext>
            </a:extLst>
          </p:cNvPr>
          <p:cNvPicPr>
            <a:picLocks noChangeAspect="1"/>
          </p:cNvPicPr>
          <p:nvPr/>
        </p:nvPicPr>
        <p:blipFill rotWithShape="1">
          <a:blip r:embed="rId2"/>
          <a:srcRect l="4131" t="7796" r="5741" b="8475"/>
          <a:stretch/>
        </p:blipFill>
        <p:spPr>
          <a:xfrm>
            <a:off x="1339311" y="1178743"/>
            <a:ext cx="10749367" cy="5617264"/>
          </a:xfrm>
          <a:prstGeom prst="rect">
            <a:avLst/>
          </a:prstGeom>
        </p:spPr>
      </p:pic>
    </p:spTree>
    <p:extLst>
      <p:ext uri="{BB962C8B-B14F-4D97-AF65-F5344CB8AC3E}">
        <p14:creationId xmlns:p14="http://schemas.microsoft.com/office/powerpoint/2010/main" val="110695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7245-CAB2-4AAC-9479-1988FC1C7E5D}"/>
              </a:ext>
            </a:extLst>
          </p:cNvPr>
          <p:cNvSpPr>
            <a:spLocks noGrp="1"/>
          </p:cNvSpPr>
          <p:nvPr>
            <p:ph type="title"/>
          </p:nvPr>
        </p:nvSpPr>
        <p:spPr/>
        <p:txBody>
          <a:bodyPr/>
          <a:lstStyle/>
          <a:p>
            <a:r>
              <a:rPr lang="en-MY" dirty="0"/>
              <a:t>php artisan route:list</a:t>
            </a:r>
          </a:p>
        </p:txBody>
      </p:sp>
      <p:sp>
        <p:nvSpPr>
          <p:cNvPr id="3" name="Content Placeholder 2">
            <a:extLst>
              <a:ext uri="{FF2B5EF4-FFF2-40B4-BE49-F238E27FC236}">
                <a16:creationId xmlns:a16="http://schemas.microsoft.com/office/drawing/2014/main" id="{A36A93FC-FC15-4FE0-8567-A9DB1A465769}"/>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CDF7104D-12CC-4D96-BB90-9C2F3AD9383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D60B93-D832-4679-862E-5AA1C7E10DBF}"/>
              </a:ext>
            </a:extLst>
          </p:cNvPr>
          <p:cNvSpPr>
            <a:spLocks noGrp="1"/>
          </p:cNvSpPr>
          <p:nvPr>
            <p:ph type="sldNum" sz="quarter" idx="12"/>
          </p:nvPr>
        </p:nvSpPr>
        <p:spPr/>
        <p:txBody>
          <a:bodyPr/>
          <a:lstStyle/>
          <a:p>
            <a:fld id="{9860EDB8-5305-433F-BE41-D7A86D811DB3}" type="slidenum">
              <a:rPr lang="en-US" smtClean="0"/>
              <a:pPr/>
              <a:t>56</a:t>
            </a:fld>
            <a:endParaRPr lang="en-US"/>
          </a:p>
        </p:txBody>
      </p:sp>
      <p:pic>
        <p:nvPicPr>
          <p:cNvPr id="6" name="Picture 5">
            <a:extLst>
              <a:ext uri="{FF2B5EF4-FFF2-40B4-BE49-F238E27FC236}">
                <a16:creationId xmlns:a16="http://schemas.microsoft.com/office/drawing/2014/main" id="{F45CC442-549E-4E23-AAA5-EE90ACD6FCE7}"/>
              </a:ext>
            </a:extLst>
          </p:cNvPr>
          <p:cNvPicPr>
            <a:picLocks noChangeAspect="1"/>
          </p:cNvPicPr>
          <p:nvPr/>
        </p:nvPicPr>
        <p:blipFill rotWithShape="1">
          <a:blip r:embed="rId2"/>
          <a:srcRect t="-3051" b="26554"/>
          <a:stretch/>
        </p:blipFill>
        <p:spPr>
          <a:xfrm>
            <a:off x="69742" y="1615376"/>
            <a:ext cx="12057682" cy="5188379"/>
          </a:xfrm>
          <a:prstGeom prst="rect">
            <a:avLst/>
          </a:prstGeom>
        </p:spPr>
      </p:pic>
    </p:spTree>
    <p:extLst>
      <p:ext uri="{BB962C8B-B14F-4D97-AF65-F5344CB8AC3E}">
        <p14:creationId xmlns:p14="http://schemas.microsoft.com/office/powerpoint/2010/main" val="625962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63874" y="2862072"/>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5599376" y="1206305"/>
            <a:ext cx="6066599"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t07</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Search</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AFB2906-8EC6-4EAE-A913-30A18B843834}"/>
              </a:ext>
            </a:extLst>
          </p:cNvPr>
          <p:cNvPicPr>
            <a:picLocks noChangeAspect="1"/>
          </p:cNvPicPr>
          <p:nvPr/>
        </p:nvPicPr>
        <p:blipFill>
          <a:blip r:embed="rId5"/>
          <a:stretch>
            <a:fillRect/>
          </a:stretch>
        </p:blipFill>
        <p:spPr>
          <a:xfrm>
            <a:off x="438268" y="449440"/>
            <a:ext cx="3199603" cy="5922072"/>
          </a:xfrm>
          <a:prstGeom prst="rect">
            <a:avLst/>
          </a:prstGeom>
        </p:spPr>
      </p:pic>
      <p:pic>
        <p:nvPicPr>
          <p:cNvPr id="7" name="Picture 2" descr="Hasil carian imej untuk youtube logo">
            <a:extLst>
              <a:ext uri="{FF2B5EF4-FFF2-40B4-BE49-F238E27FC236}">
                <a16:creationId xmlns:a16="http://schemas.microsoft.com/office/drawing/2014/main" id="{EDB92650-EA03-4816-B1DE-17AC4FBC8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F6E9FA32-B166-48D6-A995-81F11A955C0F}"/>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159729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FB35-492E-0B47-B32D-1289AB55B273}"/>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BEAADEEF-96BE-0844-90A5-E829C6B1DE19}"/>
              </a:ext>
            </a:extLst>
          </p:cNvPr>
          <p:cNvSpPr>
            <a:spLocks noGrp="1"/>
          </p:cNvSpPr>
          <p:nvPr>
            <p:ph idx="1"/>
          </p:nvPr>
        </p:nvSpPr>
        <p:spPr/>
        <p:txBody>
          <a:bodyPr/>
          <a:lstStyle/>
          <a:p>
            <a:pPr marL="342900" indent="-342900">
              <a:buAutoNum type="arabicPeriod"/>
            </a:pPr>
            <a:r>
              <a:rPr lang="en-US" dirty="0"/>
              <a:t>Create form to input keyword</a:t>
            </a:r>
          </a:p>
          <a:p>
            <a:pPr marL="342900" indent="-342900">
              <a:buAutoNum type="arabicPeriod"/>
            </a:pPr>
            <a:r>
              <a:rPr lang="en-US" dirty="0"/>
              <a:t>Query the keyword that match with title</a:t>
            </a:r>
          </a:p>
          <a:p>
            <a:pPr marL="342900" indent="-342900">
              <a:buAutoNum type="arabicPeriod"/>
            </a:pPr>
            <a:endParaRPr lang="en-US" dirty="0"/>
          </a:p>
        </p:txBody>
      </p:sp>
      <p:pic>
        <p:nvPicPr>
          <p:cNvPr id="6" name="Picture 5">
            <a:extLst>
              <a:ext uri="{FF2B5EF4-FFF2-40B4-BE49-F238E27FC236}">
                <a16:creationId xmlns:a16="http://schemas.microsoft.com/office/drawing/2014/main" id="{0885839E-EB0D-2C4F-806F-176F4DC322A4}"/>
              </a:ext>
            </a:extLst>
          </p:cNvPr>
          <p:cNvPicPr>
            <a:picLocks noChangeAspect="1"/>
          </p:cNvPicPr>
          <p:nvPr/>
        </p:nvPicPr>
        <p:blipFill>
          <a:blip r:embed="rId2"/>
          <a:stretch>
            <a:fillRect/>
          </a:stretch>
        </p:blipFill>
        <p:spPr>
          <a:xfrm>
            <a:off x="1246704" y="2872361"/>
            <a:ext cx="9308123" cy="2519966"/>
          </a:xfrm>
          <a:prstGeom prst="rect">
            <a:avLst/>
          </a:prstGeom>
        </p:spPr>
      </p:pic>
      <p:pic>
        <p:nvPicPr>
          <p:cNvPr id="7" name="Picture 6">
            <a:extLst>
              <a:ext uri="{FF2B5EF4-FFF2-40B4-BE49-F238E27FC236}">
                <a16:creationId xmlns:a16="http://schemas.microsoft.com/office/drawing/2014/main" id="{79DEEA5E-A5D6-DA4E-B5C8-9695B5EB07E2}"/>
              </a:ext>
            </a:extLst>
          </p:cNvPr>
          <p:cNvPicPr>
            <a:picLocks noChangeAspect="1"/>
          </p:cNvPicPr>
          <p:nvPr/>
        </p:nvPicPr>
        <p:blipFill>
          <a:blip r:embed="rId3"/>
          <a:stretch>
            <a:fillRect/>
          </a:stretch>
        </p:blipFill>
        <p:spPr>
          <a:xfrm>
            <a:off x="2519360" y="5539120"/>
            <a:ext cx="6278212" cy="617529"/>
          </a:xfrm>
          <a:prstGeom prst="rect">
            <a:avLst/>
          </a:prstGeom>
        </p:spPr>
      </p:pic>
      <p:sp>
        <p:nvSpPr>
          <p:cNvPr id="8" name="TextBox 7">
            <a:extLst>
              <a:ext uri="{FF2B5EF4-FFF2-40B4-BE49-F238E27FC236}">
                <a16:creationId xmlns:a16="http://schemas.microsoft.com/office/drawing/2014/main" id="{CECE3DEA-9872-CE47-B0C6-9AA8D6B5FD83}"/>
              </a:ext>
            </a:extLst>
          </p:cNvPr>
          <p:cNvSpPr txBox="1"/>
          <p:nvPr/>
        </p:nvSpPr>
        <p:spPr>
          <a:xfrm>
            <a:off x="1079242" y="6254397"/>
            <a:ext cx="10033516" cy="369332"/>
          </a:xfrm>
          <a:prstGeom prst="rect">
            <a:avLst/>
          </a:prstGeom>
          <a:noFill/>
        </p:spPr>
        <p:txBody>
          <a:bodyPr wrap="none" rtlCol="0">
            <a:spAutoFit/>
          </a:bodyPr>
          <a:lstStyle/>
          <a:p>
            <a:r>
              <a:rPr lang="en-MY" dirty="0">
                <a:hlinkClick r:id="rId4"/>
              </a:rPr>
              <a:t>https://github.com/samtarmizi/laravel-spr/commit/f5e85dcda0efc4e48186691e3f330f6278dcee52</a:t>
            </a:r>
            <a:endParaRPr lang="en-US" dirty="0"/>
          </a:p>
        </p:txBody>
      </p:sp>
      <p:sp>
        <p:nvSpPr>
          <p:cNvPr id="4" name="Footer Placeholder 3">
            <a:extLst>
              <a:ext uri="{FF2B5EF4-FFF2-40B4-BE49-F238E27FC236}">
                <a16:creationId xmlns:a16="http://schemas.microsoft.com/office/drawing/2014/main" id="{F39FB409-B550-49F2-A72D-AD84B912A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B5F4711-2BB1-481F-8199-C3E1AD6B44A8}"/>
              </a:ext>
            </a:extLst>
          </p:cNvPr>
          <p:cNvSpPr>
            <a:spLocks noGrp="1"/>
          </p:cNvSpPr>
          <p:nvPr>
            <p:ph type="sldNum" sz="quarter" idx="12"/>
          </p:nvPr>
        </p:nvSpPr>
        <p:spPr/>
        <p:txBody>
          <a:bodyPr/>
          <a:lstStyle/>
          <a:p>
            <a:fld id="{9860EDB8-5305-433F-BE41-D7A86D811DB3}" type="slidenum">
              <a:rPr lang="en-US" smtClean="0"/>
              <a:pPr/>
              <a:t>58</a:t>
            </a:fld>
            <a:endParaRPr lang="en-US"/>
          </a:p>
        </p:txBody>
      </p:sp>
    </p:spTree>
    <p:extLst>
      <p:ext uri="{BB962C8B-B14F-4D97-AF65-F5344CB8AC3E}">
        <p14:creationId xmlns:p14="http://schemas.microsoft.com/office/powerpoint/2010/main" val="3173605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FBE-3F60-8242-BCA8-A7732350EC88}"/>
              </a:ext>
            </a:extLst>
          </p:cNvPr>
          <p:cNvSpPr>
            <a:spLocks noGrp="1"/>
          </p:cNvSpPr>
          <p:nvPr>
            <p:ph type="title"/>
          </p:nvPr>
        </p:nvSpPr>
        <p:spPr/>
        <p:txBody>
          <a:bodyPr/>
          <a:lstStyle/>
          <a:p>
            <a:r>
              <a:rPr lang="en-US" dirty="0"/>
              <a:t>Search - Form</a:t>
            </a:r>
          </a:p>
        </p:txBody>
      </p:sp>
      <p:sp>
        <p:nvSpPr>
          <p:cNvPr id="3" name="Content Placeholder 2">
            <a:extLst>
              <a:ext uri="{FF2B5EF4-FFF2-40B4-BE49-F238E27FC236}">
                <a16:creationId xmlns:a16="http://schemas.microsoft.com/office/drawing/2014/main" id="{85AFFED5-334D-AA42-BD7F-3FA1ECE76970}"/>
              </a:ext>
            </a:extLst>
          </p:cNvPr>
          <p:cNvSpPr>
            <a:spLocks noGrp="1"/>
          </p:cNvSpPr>
          <p:nvPr>
            <p:ph idx="1"/>
          </p:nvPr>
        </p:nvSpPr>
        <p:spPr>
          <a:xfrm>
            <a:off x="196948" y="3429000"/>
            <a:ext cx="2588455" cy="776898"/>
          </a:xfrm>
        </p:spPr>
        <p:txBody>
          <a:bodyPr/>
          <a:lstStyle/>
          <a:p>
            <a:r>
              <a:rPr lang="en-US" dirty="0"/>
              <a:t>Using GET method to named route </a:t>
            </a:r>
            <a:r>
              <a:rPr lang="en-US" b="1" dirty="0" err="1"/>
              <a:t>training:index</a:t>
            </a:r>
            <a:endParaRPr lang="en-US" b="1" dirty="0"/>
          </a:p>
        </p:txBody>
      </p:sp>
      <p:pic>
        <p:nvPicPr>
          <p:cNvPr id="4" name="Picture 3">
            <a:extLst>
              <a:ext uri="{FF2B5EF4-FFF2-40B4-BE49-F238E27FC236}">
                <a16:creationId xmlns:a16="http://schemas.microsoft.com/office/drawing/2014/main" id="{63AECFA7-CEC0-1B41-98D9-479F16C1E64E}"/>
              </a:ext>
            </a:extLst>
          </p:cNvPr>
          <p:cNvPicPr>
            <a:picLocks noChangeAspect="1"/>
          </p:cNvPicPr>
          <p:nvPr/>
        </p:nvPicPr>
        <p:blipFill>
          <a:blip r:embed="rId2"/>
          <a:stretch>
            <a:fillRect/>
          </a:stretch>
        </p:blipFill>
        <p:spPr>
          <a:xfrm>
            <a:off x="2737798" y="1325105"/>
            <a:ext cx="9454202" cy="5063789"/>
          </a:xfrm>
          <a:prstGeom prst="rect">
            <a:avLst/>
          </a:prstGeom>
        </p:spPr>
      </p:pic>
      <p:cxnSp>
        <p:nvCxnSpPr>
          <p:cNvPr id="6" name="Straight Connector 5">
            <a:extLst>
              <a:ext uri="{FF2B5EF4-FFF2-40B4-BE49-F238E27FC236}">
                <a16:creationId xmlns:a16="http://schemas.microsoft.com/office/drawing/2014/main" id="{56FB92FE-A7C9-414D-A30B-86F104E48126}"/>
              </a:ext>
            </a:extLst>
          </p:cNvPr>
          <p:cNvCxnSpPr>
            <a:cxnSpLocks/>
          </p:cNvCxnSpPr>
          <p:nvPr/>
        </p:nvCxnSpPr>
        <p:spPr>
          <a:xfrm>
            <a:off x="4045058" y="2138766"/>
            <a:ext cx="34573" cy="3558649"/>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C6452127-87C0-BD42-9848-C1742FFF1103}"/>
              </a:ext>
            </a:extLst>
          </p:cNvPr>
          <p:cNvCxnSpPr/>
          <p:nvPr/>
        </p:nvCxnSpPr>
        <p:spPr>
          <a:xfrm>
            <a:off x="12011466" y="2082018"/>
            <a:ext cx="0" cy="3615397"/>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A3C9A40-415E-0641-AC48-B049B1325345}"/>
              </a:ext>
            </a:extLst>
          </p:cNvPr>
          <p:cNvCxnSpPr>
            <a:cxnSpLocks/>
          </p:cNvCxnSpPr>
          <p:nvPr/>
        </p:nvCxnSpPr>
        <p:spPr>
          <a:xfrm>
            <a:off x="4079631" y="2082018"/>
            <a:ext cx="793183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1E9135B7-86C5-A24C-86B8-64E4C4C281F1}"/>
              </a:ext>
            </a:extLst>
          </p:cNvPr>
          <p:cNvCxnSpPr>
            <a:cxnSpLocks/>
          </p:cNvCxnSpPr>
          <p:nvPr/>
        </p:nvCxnSpPr>
        <p:spPr>
          <a:xfrm>
            <a:off x="4079631" y="5695070"/>
            <a:ext cx="7931835"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Footer Placeholder 4">
            <a:extLst>
              <a:ext uri="{FF2B5EF4-FFF2-40B4-BE49-F238E27FC236}">
                <a16:creationId xmlns:a16="http://schemas.microsoft.com/office/drawing/2014/main" id="{9533D13B-01FF-4AB9-919C-9BDB14F02B3A}"/>
              </a:ext>
            </a:extLst>
          </p:cNvPr>
          <p:cNvSpPr>
            <a:spLocks noGrp="1"/>
          </p:cNvSpPr>
          <p:nvPr>
            <p:ph type="ftr" sz="quarter" idx="11"/>
          </p:nvPr>
        </p:nvSpPr>
        <p:spPr/>
        <p:txBody>
          <a:bodyPr/>
          <a:lstStyle/>
          <a:p>
            <a:r>
              <a:rPr lang="en-US"/>
              <a:t>http://fstm.kuis.edu.my/blog/laravel/</a:t>
            </a:r>
          </a:p>
        </p:txBody>
      </p:sp>
      <p:sp>
        <p:nvSpPr>
          <p:cNvPr id="8" name="Slide Number Placeholder 7">
            <a:extLst>
              <a:ext uri="{FF2B5EF4-FFF2-40B4-BE49-F238E27FC236}">
                <a16:creationId xmlns:a16="http://schemas.microsoft.com/office/drawing/2014/main" id="{4795F890-8461-42CA-8771-174F083004C7}"/>
              </a:ext>
            </a:extLst>
          </p:cNvPr>
          <p:cNvSpPr>
            <a:spLocks noGrp="1"/>
          </p:cNvSpPr>
          <p:nvPr>
            <p:ph type="sldNum" sz="quarter" idx="12"/>
          </p:nvPr>
        </p:nvSpPr>
        <p:spPr/>
        <p:txBody>
          <a:bodyPr/>
          <a:lstStyle/>
          <a:p>
            <a:fld id="{9860EDB8-5305-433F-BE41-D7A86D811DB3}" type="slidenum">
              <a:rPr lang="en-US" smtClean="0"/>
              <a:pPr/>
              <a:t>59</a:t>
            </a:fld>
            <a:endParaRPr lang="en-US"/>
          </a:p>
        </p:txBody>
      </p:sp>
    </p:spTree>
    <p:extLst>
      <p:ext uri="{BB962C8B-B14F-4D97-AF65-F5344CB8AC3E}">
        <p14:creationId xmlns:p14="http://schemas.microsoft.com/office/powerpoint/2010/main" val="1925442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9B8B1-A2F9-FF4B-92C8-7EE306A1E8DF}"/>
              </a:ext>
            </a:extLst>
          </p:cNvPr>
          <p:cNvSpPr txBox="1"/>
          <p:nvPr/>
        </p:nvSpPr>
        <p:spPr>
          <a:xfrm>
            <a:off x="593614" y="2053755"/>
            <a:ext cx="3421338" cy="861774"/>
          </a:xfrm>
          <a:prstGeom prst="rect">
            <a:avLst/>
          </a:prstGeom>
          <a:noFill/>
        </p:spPr>
        <p:txBody>
          <a:bodyPr wrap="square" rtlCol="0">
            <a:spAutoFit/>
          </a:bodyPr>
          <a:lstStyle/>
          <a:p>
            <a:r>
              <a:rPr lang="en-US" sz="2500" dirty="0">
                <a:solidFill>
                  <a:schemeClr val="bg1"/>
                </a:solidFill>
              </a:rPr>
              <a:t>With </a:t>
            </a:r>
            <a:r>
              <a:rPr lang="en-US" sz="2500" dirty="0" err="1">
                <a:solidFill>
                  <a:schemeClr val="bg1"/>
                </a:solidFill>
              </a:rPr>
              <a:t>Laragon</a:t>
            </a:r>
            <a:r>
              <a:rPr lang="en-US" sz="2500" dirty="0">
                <a:solidFill>
                  <a:schemeClr val="bg1"/>
                </a:solidFill>
              </a:rPr>
              <a:t>? </a:t>
            </a:r>
          </a:p>
          <a:p>
            <a:r>
              <a:rPr lang="en-US" sz="2500" dirty="0">
                <a:solidFill>
                  <a:schemeClr val="bg1"/>
                </a:solidFill>
              </a:rPr>
              <a:t>Never been EASIER.</a:t>
            </a:r>
          </a:p>
        </p:txBody>
      </p:sp>
      <p:pic>
        <p:nvPicPr>
          <p:cNvPr id="5" name="Picture 4">
            <a:extLst>
              <a:ext uri="{FF2B5EF4-FFF2-40B4-BE49-F238E27FC236}">
                <a16:creationId xmlns:a16="http://schemas.microsoft.com/office/drawing/2014/main" id="{D4583007-F6A8-F548-AC0C-A125910B4B05}"/>
              </a:ext>
            </a:extLst>
          </p:cNvPr>
          <p:cNvPicPr>
            <a:picLocks noChangeAspect="1"/>
          </p:cNvPicPr>
          <p:nvPr/>
        </p:nvPicPr>
        <p:blipFill>
          <a:blip r:embed="rId2"/>
          <a:stretch>
            <a:fillRect/>
          </a:stretch>
        </p:blipFill>
        <p:spPr>
          <a:xfrm>
            <a:off x="4923877" y="1649767"/>
            <a:ext cx="6301171" cy="4174277"/>
          </a:xfrm>
          <a:prstGeom prst="rect">
            <a:avLst/>
          </a:prstGeom>
        </p:spPr>
      </p:pic>
      <p:pic>
        <p:nvPicPr>
          <p:cNvPr id="6" name="Picture 5">
            <a:extLst>
              <a:ext uri="{FF2B5EF4-FFF2-40B4-BE49-F238E27FC236}">
                <a16:creationId xmlns:a16="http://schemas.microsoft.com/office/drawing/2014/main" id="{099F10B5-640F-A54B-B92B-162867FE0739}"/>
              </a:ext>
            </a:extLst>
          </p:cNvPr>
          <p:cNvPicPr>
            <a:picLocks noChangeAspect="1"/>
          </p:cNvPicPr>
          <p:nvPr/>
        </p:nvPicPr>
        <p:blipFill>
          <a:blip r:embed="rId3"/>
          <a:stretch>
            <a:fillRect/>
          </a:stretch>
        </p:blipFill>
        <p:spPr>
          <a:xfrm>
            <a:off x="1267372" y="2915529"/>
            <a:ext cx="1270000" cy="1270000"/>
          </a:xfrm>
          <a:prstGeom prst="rect">
            <a:avLst/>
          </a:prstGeom>
        </p:spPr>
      </p:pic>
      <p:sp>
        <p:nvSpPr>
          <p:cNvPr id="3" name="Rectangle 2">
            <a:extLst>
              <a:ext uri="{FF2B5EF4-FFF2-40B4-BE49-F238E27FC236}">
                <a16:creationId xmlns:a16="http://schemas.microsoft.com/office/drawing/2014/main" id="{6EF34CB2-8FFE-4570-B14C-A2FC450AD842}"/>
              </a:ext>
            </a:extLst>
          </p:cNvPr>
          <p:cNvSpPr/>
          <p:nvPr/>
        </p:nvSpPr>
        <p:spPr>
          <a:xfrm>
            <a:off x="593613" y="853427"/>
            <a:ext cx="4330263" cy="1015663"/>
          </a:xfrm>
          <a:prstGeom prst="rect">
            <a:avLst/>
          </a:prstGeom>
        </p:spPr>
        <p:txBody>
          <a:bodyPr wrap="square">
            <a:spAutoFit/>
          </a:bodyPr>
          <a:lstStyle/>
          <a:p>
            <a:r>
              <a:rPr lang="en-MY" sz="6000" dirty="0">
                <a:solidFill>
                  <a:schemeClr val="bg1"/>
                </a:solidFill>
              </a:rPr>
              <a:t>laragon.org</a:t>
            </a:r>
          </a:p>
        </p:txBody>
      </p:sp>
    </p:spTree>
    <p:extLst>
      <p:ext uri="{BB962C8B-B14F-4D97-AF65-F5344CB8AC3E}">
        <p14:creationId xmlns:p14="http://schemas.microsoft.com/office/powerpoint/2010/main" val="2360478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31C6-5DED-469B-A734-ED38A179E1ED}"/>
              </a:ext>
            </a:extLst>
          </p:cNvPr>
          <p:cNvSpPr>
            <a:spLocks noGrp="1"/>
          </p:cNvSpPr>
          <p:nvPr>
            <p:ph type="title"/>
          </p:nvPr>
        </p:nvSpPr>
        <p:spPr/>
        <p:txBody>
          <a:bodyPr/>
          <a:lstStyle/>
          <a:p>
            <a:r>
              <a:rPr lang="en-MY" dirty="0"/>
              <a:t>Simple routing ( routes/</a:t>
            </a:r>
            <a:r>
              <a:rPr lang="en-MY" dirty="0" err="1"/>
              <a:t>web.php</a:t>
            </a:r>
            <a:r>
              <a:rPr lang="en-MY" dirty="0"/>
              <a:t> )</a:t>
            </a:r>
          </a:p>
        </p:txBody>
      </p:sp>
      <p:sp>
        <p:nvSpPr>
          <p:cNvPr id="3" name="Content Placeholder 2">
            <a:extLst>
              <a:ext uri="{FF2B5EF4-FFF2-40B4-BE49-F238E27FC236}">
                <a16:creationId xmlns:a16="http://schemas.microsoft.com/office/drawing/2014/main" id="{31DAE849-B8A6-4BBF-991E-27DBD39546B7}"/>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286D074-4D2A-4CC6-A303-BB26E31123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CBB43F-DA06-43AE-A400-7603FA984AB3}"/>
              </a:ext>
            </a:extLst>
          </p:cNvPr>
          <p:cNvSpPr>
            <a:spLocks noGrp="1"/>
          </p:cNvSpPr>
          <p:nvPr>
            <p:ph type="sldNum" sz="quarter" idx="12"/>
          </p:nvPr>
        </p:nvSpPr>
        <p:spPr/>
        <p:txBody>
          <a:bodyPr/>
          <a:lstStyle/>
          <a:p>
            <a:fld id="{9860EDB8-5305-433F-BE41-D7A86D811DB3}" type="slidenum">
              <a:rPr lang="en-US" smtClean="0"/>
              <a:pPr/>
              <a:t>60</a:t>
            </a:fld>
            <a:endParaRPr lang="en-US"/>
          </a:p>
        </p:txBody>
      </p:sp>
      <p:pic>
        <p:nvPicPr>
          <p:cNvPr id="8" name="Picture 7">
            <a:extLst>
              <a:ext uri="{FF2B5EF4-FFF2-40B4-BE49-F238E27FC236}">
                <a16:creationId xmlns:a16="http://schemas.microsoft.com/office/drawing/2014/main" id="{62FDC562-757F-43F2-9161-816F4C94BEE4}"/>
              </a:ext>
            </a:extLst>
          </p:cNvPr>
          <p:cNvPicPr>
            <a:picLocks noChangeAspect="1"/>
          </p:cNvPicPr>
          <p:nvPr/>
        </p:nvPicPr>
        <p:blipFill>
          <a:blip r:embed="rId2"/>
          <a:stretch>
            <a:fillRect/>
          </a:stretch>
        </p:blipFill>
        <p:spPr>
          <a:xfrm>
            <a:off x="0" y="2370438"/>
            <a:ext cx="12192000" cy="3031524"/>
          </a:xfrm>
          <a:prstGeom prst="rect">
            <a:avLst/>
          </a:prstGeom>
        </p:spPr>
      </p:pic>
      <p:sp>
        <p:nvSpPr>
          <p:cNvPr id="9" name="TextBox 8">
            <a:extLst>
              <a:ext uri="{FF2B5EF4-FFF2-40B4-BE49-F238E27FC236}">
                <a16:creationId xmlns:a16="http://schemas.microsoft.com/office/drawing/2014/main" id="{EA47C815-6770-4C77-95A7-1BBCB79E0F04}"/>
              </a:ext>
            </a:extLst>
          </p:cNvPr>
          <p:cNvSpPr txBox="1"/>
          <p:nvPr/>
        </p:nvSpPr>
        <p:spPr>
          <a:xfrm>
            <a:off x="7036876" y="3701534"/>
            <a:ext cx="1135380" cy="369332"/>
          </a:xfrm>
          <a:prstGeom prst="rect">
            <a:avLst/>
          </a:prstGeom>
          <a:noFill/>
        </p:spPr>
        <p:txBody>
          <a:bodyPr wrap="square" rtlCol="0">
            <a:spAutoFit/>
          </a:bodyPr>
          <a:lstStyle/>
          <a:p>
            <a:r>
              <a:rPr lang="en-MY" dirty="0">
                <a:solidFill>
                  <a:schemeClr val="accent4">
                    <a:lumMod val="20000"/>
                    <a:lumOff val="80000"/>
                  </a:schemeClr>
                </a:solidFill>
              </a:rPr>
              <a:t>index</a:t>
            </a:r>
          </a:p>
        </p:txBody>
      </p:sp>
      <p:sp>
        <p:nvSpPr>
          <p:cNvPr id="11" name="Arrow: Down 10">
            <a:extLst>
              <a:ext uri="{FF2B5EF4-FFF2-40B4-BE49-F238E27FC236}">
                <a16:creationId xmlns:a16="http://schemas.microsoft.com/office/drawing/2014/main" id="{5FC3B164-516D-4FCA-9DF2-F16706499A62}"/>
              </a:ext>
            </a:extLst>
          </p:cNvPr>
          <p:cNvSpPr/>
          <p:nvPr/>
        </p:nvSpPr>
        <p:spPr>
          <a:xfrm>
            <a:off x="6682740" y="3794760"/>
            <a:ext cx="50330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76442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69E6-44B5-BB44-BB73-01DB4C001564}"/>
              </a:ext>
            </a:extLst>
          </p:cNvPr>
          <p:cNvSpPr>
            <a:spLocks noGrp="1"/>
          </p:cNvSpPr>
          <p:nvPr>
            <p:ph type="title"/>
          </p:nvPr>
        </p:nvSpPr>
        <p:spPr/>
        <p:txBody>
          <a:bodyPr/>
          <a:lstStyle/>
          <a:p>
            <a:r>
              <a:rPr lang="en-US" dirty="0"/>
              <a:t>Simple Routing</a:t>
            </a:r>
          </a:p>
        </p:txBody>
      </p:sp>
      <p:sp>
        <p:nvSpPr>
          <p:cNvPr id="3" name="Content Placeholder 2">
            <a:extLst>
              <a:ext uri="{FF2B5EF4-FFF2-40B4-BE49-F238E27FC236}">
                <a16:creationId xmlns:a16="http://schemas.microsoft.com/office/drawing/2014/main" id="{CC9B9B51-1FAD-F34B-BFFB-4BE404B3557E}"/>
              </a:ext>
            </a:extLst>
          </p:cNvPr>
          <p:cNvSpPr>
            <a:spLocks noGrp="1"/>
          </p:cNvSpPr>
          <p:nvPr>
            <p:ph idx="1"/>
          </p:nvPr>
        </p:nvSpPr>
        <p:spPr/>
        <p:txBody>
          <a:bodyPr/>
          <a:lstStyle/>
          <a:p>
            <a:r>
              <a:rPr lang="en-MY" dirty="0"/>
              <a:t>php artisan route:list</a:t>
            </a:r>
          </a:p>
          <a:p>
            <a:endParaRPr lang="en-MY" dirty="0"/>
          </a:p>
          <a:p>
            <a:r>
              <a:rPr lang="en-MY" dirty="0">
                <a:hlinkClick r:id="rId2"/>
              </a:rPr>
              <a:t>https://laravel.com/docs/6.x/routing</a:t>
            </a:r>
            <a:r>
              <a:rPr lang="en-MY" dirty="0"/>
              <a:t>.</a:t>
            </a:r>
            <a:endParaRPr lang="en-US" dirty="0"/>
          </a:p>
        </p:txBody>
      </p:sp>
      <p:pic>
        <p:nvPicPr>
          <p:cNvPr id="7" name="Picture 6">
            <a:extLst>
              <a:ext uri="{FF2B5EF4-FFF2-40B4-BE49-F238E27FC236}">
                <a16:creationId xmlns:a16="http://schemas.microsoft.com/office/drawing/2014/main" id="{F08EB2DC-517F-E54B-8B84-0B706C42FB71}"/>
              </a:ext>
            </a:extLst>
          </p:cNvPr>
          <p:cNvPicPr>
            <a:picLocks noChangeAspect="1"/>
          </p:cNvPicPr>
          <p:nvPr/>
        </p:nvPicPr>
        <p:blipFill rotWithShape="1">
          <a:blip r:embed="rId3"/>
          <a:srcRect b="56231"/>
          <a:stretch/>
        </p:blipFill>
        <p:spPr>
          <a:xfrm>
            <a:off x="0" y="2823827"/>
            <a:ext cx="12192000" cy="1030721"/>
          </a:xfrm>
          <a:prstGeom prst="rect">
            <a:avLst/>
          </a:prstGeom>
        </p:spPr>
      </p:pic>
      <p:sp>
        <p:nvSpPr>
          <p:cNvPr id="4" name="Footer Placeholder 3">
            <a:extLst>
              <a:ext uri="{FF2B5EF4-FFF2-40B4-BE49-F238E27FC236}">
                <a16:creationId xmlns:a16="http://schemas.microsoft.com/office/drawing/2014/main" id="{2FB22227-3E71-4D61-A4DE-1CF55B2E9AD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C7B6216-0911-4DF6-A749-9E45ED83CCC8}"/>
              </a:ext>
            </a:extLst>
          </p:cNvPr>
          <p:cNvSpPr>
            <a:spLocks noGrp="1"/>
          </p:cNvSpPr>
          <p:nvPr>
            <p:ph type="sldNum" sz="quarter" idx="12"/>
          </p:nvPr>
        </p:nvSpPr>
        <p:spPr/>
        <p:txBody>
          <a:bodyPr/>
          <a:lstStyle/>
          <a:p>
            <a:fld id="{9860EDB8-5305-433F-BE41-D7A86D811DB3}" type="slidenum">
              <a:rPr lang="en-US" smtClean="0"/>
              <a:pPr/>
              <a:t>61</a:t>
            </a:fld>
            <a:endParaRPr lang="en-US"/>
          </a:p>
        </p:txBody>
      </p:sp>
    </p:spTree>
    <p:extLst>
      <p:ext uri="{BB962C8B-B14F-4D97-AF65-F5344CB8AC3E}">
        <p14:creationId xmlns:p14="http://schemas.microsoft.com/office/powerpoint/2010/main" val="2386061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FBD3-5F4F-6240-A301-5D20E0F7AA4E}"/>
              </a:ext>
            </a:extLst>
          </p:cNvPr>
          <p:cNvSpPr>
            <a:spLocks noGrp="1"/>
          </p:cNvSpPr>
          <p:nvPr>
            <p:ph type="title"/>
          </p:nvPr>
        </p:nvSpPr>
        <p:spPr/>
        <p:txBody>
          <a:bodyPr/>
          <a:lstStyle/>
          <a:p>
            <a:r>
              <a:rPr lang="en-US" dirty="0"/>
              <a:t>Search – Index Method</a:t>
            </a:r>
          </a:p>
        </p:txBody>
      </p:sp>
      <p:sp>
        <p:nvSpPr>
          <p:cNvPr id="3" name="Content Placeholder 2">
            <a:extLst>
              <a:ext uri="{FF2B5EF4-FFF2-40B4-BE49-F238E27FC236}">
                <a16:creationId xmlns:a16="http://schemas.microsoft.com/office/drawing/2014/main" id="{24DEA37D-C7AB-4A41-AC0C-19B5C7C94098}"/>
              </a:ext>
            </a:extLst>
          </p:cNvPr>
          <p:cNvSpPr>
            <a:spLocks noGrp="1"/>
          </p:cNvSpPr>
          <p:nvPr>
            <p:ph idx="1"/>
          </p:nvPr>
        </p:nvSpPr>
        <p:spPr>
          <a:xfrm>
            <a:off x="473991" y="1531158"/>
            <a:ext cx="2875670" cy="4351338"/>
          </a:xfrm>
        </p:spPr>
        <p:txBody>
          <a:bodyPr/>
          <a:lstStyle/>
          <a:p>
            <a:r>
              <a:rPr lang="en-US" dirty="0"/>
              <a:t>Check if there is keyword, if there is keyword on query string, run query to search column where like title.</a:t>
            </a:r>
          </a:p>
          <a:p>
            <a:endParaRPr lang="en-US" dirty="0"/>
          </a:p>
          <a:p>
            <a:r>
              <a:rPr lang="en-US" dirty="0"/>
              <a:t>If no keyword, the method will return collection rows from trainings table.</a:t>
            </a:r>
          </a:p>
        </p:txBody>
      </p:sp>
      <p:pic>
        <p:nvPicPr>
          <p:cNvPr id="4" name="Picture 3">
            <a:extLst>
              <a:ext uri="{FF2B5EF4-FFF2-40B4-BE49-F238E27FC236}">
                <a16:creationId xmlns:a16="http://schemas.microsoft.com/office/drawing/2014/main" id="{D6F18B68-26F3-B043-88D8-ACA2AA9F6920}"/>
              </a:ext>
            </a:extLst>
          </p:cNvPr>
          <p:cNvPicPr>
            <a:picLocks noChangeAspect="1"/>
          </p:cNvPicPr>
          <p:nvPr/>
        </p:nvPicPr>
        <p:blipFill>
          <a:blip r:embed="rId2"/>
          <a:stretch>
            <a:fillRect/>
          </a:stretch>
        </p:blipFill>
        <p:spPr>
          <a:xfrm>
            <a:off x="3253320" y="1452579"/>
            <a:ext cx="8891330" cy="4095814"/>
          </a:xfrm>
          <a:prstGeom prst="rect">
            <a:avLst/>
          </a:prstGeom>
        </p:spPr>
      </p:pic>
      <p:sp>
        <p:nvSpPr>
          <p:cNvPr id="5" name="Footer Placeholder 4">
            <a:extLst>
              <a:ext uri="{FF2B5EF4-FFF2-40B4-BE49-F238E27FC236}">
                <a16:creationId xmlns:a16="http://schemas.microsoft.com/office/drawing/2014/main" id="{4A1549A6-D47A-4577-B747-0F0BD72646D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4F7EBF76-7F6E-4FCA-841F-78797FA95AC3}"/>
              </a:ext>
            </a:extLst>
          </p:cNvPr>
          <p:cNvSpPr>
            <a:spLocks noGrp="1"/>
          </p:cNvSpPr>
          <p:nvPr>
            <p:ph type="sldNum" sz="quarter" idx="12"/>
          </p:nvPr>
        </p:nvSpPr>
        <p:spPr/>
        <p:txBody>
          <a:bodyPr/>
          <a:lstStyle/>
          <a:p>
            <a:fld id="{9860EDB8-5305-433F-BE41-D7A86D811DB3}" type="slidenum">
              <a:rPr lang="en-US" smtClean="0"/>
              <a:pPr/>
              <a:t>62</a:t>
            </a:fld>
            <a:endParaRPr lang="en-US"/>
          </a:p>
        </p:txBody>
      </p:sp>
    </p:spTree>
    <p:extLst>
      <p:ext uri="{BB962C8B-B14F-4D97-AF65-F5344CB8AC3E}">
        <p14:creationId xmlns:p14="http://schemas.microsoft.com/office/powerpoint/2010/main" val="731176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139170" y="2611056"/>
            <a:ext cx="6502101" cy="1133856"/>
          </a:xfrm>
        </p:spPr>
        <p:txBody>
          <a:bodyPr>
            <a:normAutofit fontScale="85000" lnSpcReduction="20000"/>
          </a:bodyPr>
          <a:lstStyle/>
          <a:p>
            <a:pPr marL="0" indent="0" algn="r">
              <a:buNone/>
            </a:pPr>
            <a:r>
              <a:rPr lang="en-MY" sz="2400" dirty="0">
                <a:solidFill>
                  <a:schemeClr val="bg1"/>
                </a:solidFill>
                <a:latin typeface="Arial" panose="020B0604020202020204" pitchFamily="34" charset="0"/>
                <a:cs typeface="Arial" panose="020B0604020202020204" pitchFamily="34" charset="0"/>
              </a:rPr>
              <a:t>Tarmizi Sanusi</a:t>
            </a:r>
            <a:endParaRPr lang="en-US" sz="2400" dirty="0">
              <a:solidFill>
                <a:schemeClr val="bg1"/>
              </a:solidFill>
              <a:latin typeface="Arial" panose="020B0604020202020204" pitchFamily="34" charset="0"/>
              <a:cs typeface="Arial" panose="020B0604020202020204" pitchFamily="34" charset="0"/>
            </a:endParaRPr>
          </a:p>
          <a:p>
            <a:pPr marL="0" indent="0" algn="r">
              <a:buNone/>
            </a:pPr>
            <a:r>
              <a:rPr lang="en-MY" sz="2400" dirty="0">
                <a:solidFill>
                  <a:schemeClr val="bg1"/>
                </a:solidFill>
                <a:latin typeface="Arial" panose="020B0604020202020204" pitchFamily="34" charset="0"/>
                <a:cs typeface="Arial" panose="020B0604020202020204" pitchFamily="34" charset="0"/>
              </a:rPr>
              <a:t>Khirulnizam Abd Rahman</a:t>
            </a:r>
          </a:p>
          <a:p>
            <a:pPr marL="0" indent="0" algn="r">
              <a:buNone/>
            </a:pPr>
            <a:r>
              <a:rPr lang="en-MY" sz="3500" dirty="0">
                <a:solidFill>
                  <a:schemeClr val="bg1"/>
                </a:solidFill>
              </a:rPr>
              <a:t>fstm.kuis.edu.my/blog/</a:t>
            </a:r>
            <a:r>
              <a:rPr lang="en-MY" sz="3500" dirty="0" err="1">
                <a:solidFill>
                  <a:schemeClr val="bg1"/>
                </a:solidFill>
              </a:rPr>
              <a:t>laravel</a:t>
            </a:r>
            <a:endParaRPr lang="en-US" sz="3500" dirty="0">
              <a:solidFill>
                <a:schemeClr val="bg1"/>
              </a:solidFill>
            </a:endParaRPr>
          </a:p>
          <a:p>
            <a:pPr marL="0" indent="0" algn="r">
              <a:buNone/>
            </a:pPr>
            <a:endParaRPr lang="en-MY" sz="2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3AFF3A9-2281-4858-8F54-10CA7FED27A1}"/>
              </a:ext>
            </a:extLst>
          </p:cNvPr>
          <p:cNvSpPr txBox="1">
            <a:spLocks/>
          </p:cNvSpPr>
          <p:nvPr/>
        </p:nvSpPr>
        <p:spPr>
          <a:xfrm>
            <a:off x="2592705" y="784968"/>
            <a:ext cx="9048566" cy="2222695"/>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r"/>
            <a:r>
              <a:rPr lang="en-US" sz="6700" dirty="0">
                <a:solidFill>
                  <a:schemeClr val="bg1"/>
                </a:solidFill>
                <a:latin typeface="Arial" panose="020B0604020202020204" pitchFamily="34" charset="0"/>
                <a:cs typeface="Arial" panose="020B0604020202020204" pitchFamily="34" charset="0"/>
              </a:rPr>
              <a:t>Laravel t08</a:t>
            </a:r>
            <a:br>
              <a:rPr lang="en-US" sz="6000" dirty="0">
                <a:solidFill>
                  <a:schemeClr val="bg1"/>
                </a:solidFill>
                <a:latin typeface="Arial" panose="020B0604020202020204" pitchFamily="34" charset="0"/>
                <a:cs typeface="Arial" panose="020B0604020202020204" pitchFamily="34" charset="0"/>
              </a:rPr>
            </a:br>
            <a:r>
              <a:rPr lang="en-MY" sz="9800" dirty="0">
                <a:solidFill>
                  <a:schemeClr val="accent4">
                    <a:lumMod val="40000"/>
                    <a:lumOff val="60000"/>
                  </a:schemeClr>
                </a:solidFill>
              </a:rPr>
              <a:t>Pagination</a:t>
            </a:r>
            <a:br>
              <a:rPr lang="en-MY" sz="6000" dirty="0"/>
            </a:br>
            <a:endParaRPr lang="en-US" sz="6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242369-AB34-4C9F-AE0A-CC8538EFE875}"/>
              </a:ext>
            </a:extLst>
          </p:cNvPr>
          <p:cNvPicPr>
            <a:picLocks noChangeAspect="1"/>
          </p:cNvPicPr>
          <p:nvPr/>
        </p:nvPicPr>
        <p:blipFill>
          <a:blip r:embed="rId3"/>
          <a:stretch>
            <a:fillRect/>
          </a:stretch>
        </p:blipFill>
        <p:spPr>
          <a:xfrm>
            <a:off x="7737354" y="4246944"/>
            <a:ext cx="1977412" cy="2124568"/>
          </a:xfrm>
          <a:prstGeom prst="rect">
            <a:avLst/>
          </a:prstGeom>
        </p:spPr>
      </p:pic>
      <p:pic>
        <p:nvPicPr>
          <p:cNvPr id="11" name="Picture 4" descr="Image result for fstm logo">
            <a:extLst>
              <a:ext uri="{FF2B5EF4-FFF2-40B4-BE49-F238E27FC236}">
                <a16:creationId xmlns:a16="http://schemas.microsoft.com/office/drawing/2014/main" id="{500CDEEE-8C0E-40D3-8775-919AB11DA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7495" y="4246944"/>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0E2B4-0E05-4BE9-96EF-48AB58C29ED6}"/>
              </a:ext>
            </a:extLst>
          </p:cNvPr>
          <p:cNvPicPr>
            <a:picLocks noChangeAspect="1"/>
          </p:cNvPicPr>
          <p:nvPr/>
        </p:nvPicPr>
        <p:blipFill>
          <a:blip r:embed="rId5"/>
          <a:stretch>
            <a:fillRect/>
          </a:stretch>
        </p:blipFill>
        <p:spPr>
          <a:xfrm>
            <a:off x="429490" y="444233"/>
            <a:ext cx="2499689" cy="5883703"/>
          </a:xfrm>
          <a:prstGeom prst="rect">
            <a:avLst/>
          </a:prstGeom>
        </p:spPr>
      </p:pic>
      <p:pic>
        <p:nvPicPr>
          <p:cNvPr id="7" name="Picture 2" descr="Hasil carian imej untuk youtube logo">
            <a:extLst>
              <a:ext uri="{FF2B5EF4-FFF2-40B4-BE49-F238E27FC236}">
                <a16:creationId xmlns:a16="http://schemas.microsoft.com/office/drawing/2014/main" id="{91501503-17BB-4EBF-B293-664E6C454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659" y="4524636"/>
            <a:ext cx="3037697" cy="127680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3;p14">
            <a:extLst>
              <a:ext uri="{FF2B5EF4-FFF2-40B4-BE49-F238E27FC236}">
                <a16:creationId xmlns:a16="http://schemas.microsoft.com/office/drawing/2014/main" id="{4B3616CF-05AE-4B9E-A8E0-01EE393B09A0}"/>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037011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E7096-8A4F-448C-A817-78CD63408B43}"/>
              </a:ext>
            </a:extLst>
          </p:cNvPr>
          <p:cNvPicPr>
            <a:picLocks noChangeAspect="1"/>
          </p:cNvPicPr>
          <p:nvPr/>
        </p:nvPicPr>
        <p:blipFill rotWithShape="1">
          <a:blip r:embed="rId2"/>
          <a:srcRect l="23009" t="16836" r="22966" b="22373"/>
          <a:stretch/>
        </p:blipFill>
        <p:spPr>
          <a:xfrm>
            <a:off x="1154624" y="1402597"/>
            <a:ext cx="8911525" cy="4774365"/>
          </a:xfrm>
          <a:prstGeom prst="rect">
            <a:avLst/>
          </a:prstGeom>
        </p:spPr>
      </p:pic>
      <p:sp>
        <p:nvSpPr>
          <p:cNvPr id="2" name="Title 1">
            <a:extLst>
              <a:ext uri="{FF2B5EF4-FFF2-40B4-BE49-F238E27FC236}">
                <a16:creationId xmlns:a16="http://schemas.microsoft.com/office/drawing/2014/main" id="{9BC86A7E-86AE-48E0-ACBD-225841678E7C}"/>
              </a:ext>
            </a:extLst>
          </p:cNvPr>
          <p:cNvSpPr>
            <a:spLocks noGrp="1"/>
          </p:cNvSpPr>
          <p:nvPr>
            <p:ph type="title"/>
          </p:nvPr>
        </p:nvSpPr>
        <p:spPr/>
        <p:txBody>
          <a:bodyPr/>
          <a:lstStyle/>
          <a:p>
            <a:endParaRPr lang="en-MY"/>
          </a:p>
        </p:txBody>
      </p:sp>
      <p:sp>
        <p:nvSpPr>
          <p:cNvPr id="4" name="Footer Placeholder 3">
            <a:extLst>
              <a:ext uri="{FF2B5EF4-FFF2-40B4-BE49-F238E27FC236}">
                <a16:creationId xmlns:a16="http://schemas.microsoft.com/office/drawing/2014/main" id="{DEDDEE10-567E-4F80-A20F-AF5E6CE26377}"/>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69465404-E5D0-4B35-A475-48F8359DC9B6}"/>
              </a:ext>
            </a:extLst>
          </p:cNvPr>
          <p:cNvSpPr>
            <a:spLocks noGrp="1"/>
          </p:cNvSpPr>
          <p:nvPr>
            <p:ph type="sldNum" sz="quarter" idx="12"/>
          </p:nvPr>
        </p:nvSpPr>
        <p:spPr/>
        <p:txBody>
          <a:bodyPr/>
          <a:lstStyle/>
          <a:p>
            <a:fld id="{9860EDB8-5305-433F-BE41-D7A86D811DB3}" type="slidenum">
              <a:rPr lang="en-US" smtClean="0"/>
              <a:pPr/>
              <a:t>64</a:t>
            </a:fld>
            <a:endParaRPr lang="en-US"/>
          </a:p>
        </p:txBody>
      </p:sp>
      <p:sp>
        <p:nvSpPr>
          <p:cNvPr id="6" name="Arrow: Left 5">
            <a:extLst>
              <a:ext uri="{FF2B5EF4-FFF2-40B4-BE49-F238E27FC236}">
                <a16:creationId xmlns:a16="http://schemas.microsoft.com/office/drawing/2014/main" id="{4D94D02D-A79E-4D8A-AD6D-964D2E6A3C67}"/>
              </a:ext>
            </a:extLst>
          </p:cNvPr>
          <p:cNvSpPr/>
          <p:nvPr/>
        </p:nvSpPr>
        <p:spPr>
          <a:xfrm>
            <a:off x="4891006" y="4925043"/>
            <a:ext cx="3401878" cy="1613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45839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97C8-5676-AF44-8661-5B06916C31E9}"/>
              </a:ext>
            </a:extLst>
          </p:cNvPr>
          <p:cNvSpPr>
            <a:spLocks noGrp="1"/>
          </p:cNvSpPr>
          <p:nvPr>
            <p:ph type="title"/>
          </p:nvPr>
        </p:nvSpPr>
        <p:spPr/>
        <p:txBody>
          <a:bodyPr/>
          <a:lstStyle/>
          <a:p>
            <a:r>
              <a:rPr lang="en-US" dirty="0"/>
              <a:t>Search - Pagination</a:t>
            </a:r>
          </a:p>
        </p:txBody>
      </p:sp>
      <p:sp>
        <p:nvSpPr>
          <p:cNvPr id="3" name="Content Placeholder 2">
            <a:extLst>
              <a:ext uri="{FF2B5EF4-FFF2-40B4-BE49-F238E27FC236}">
                <a16:creationId xmlns:a16="http://schemas.microsoft.com/office/drawing/2014/main" id="{34644D52-F940-6040-B72C-829D6185ACE6}"/>
              </a:ext>
            </a:extLst>
          </p:cNvPr>
          <p:cNvSpPr>
            <a:spLocks noGrp="1"/>
          </p:cNvSpPr>
          <p:nvPr>
            <p:ph idx="1"/>
          </p:nvPr>
        </p:nvSpPr>
        <p:spPr>
          <a:xfrm>
            <a:off x="838201" y="1470910"/>
            <a:ext cx="8127567" cy="4706053"/>
          </a:xfrm>
        </p:spPr>
        <p:txBody>
          <a:bodyPr/>
          <a:lstStyle/>
          <a:p>
            <a:r>
              <a:rPr lang="en-US" dirty="0"/>
              <a:t>The paginate method automatically takes care of setting the proper limit and offset based on the current page being viewed by the user and append with keywords.</a:t>
            </a:r>
          </a:p>
        </p:txBody>
      </p:sp>
      <p:sp>
        <p:nvSpPr>
          <p:cNvPr id="8" name="TextBox 7">
            <a:extLst>
              <a:ext uri="{FF2B5EF4-FFF2-40B4-BE49-F238E27FC236}">
                <a16:creationId xmlns:a16="http://schemas.microsoft.com/office/drawing/2014/main" id="{0B63E278-F371-8048-B3C6-3B58599F01D6}"/>
              </a:ext>
            </a:extLst>
          </p:cNvPr>
          <p:cNvSpPr txBox="1"/>
          <p:nvPr/>
        </p:nvSpPr>
        <p:spPr>
          <a:xfrm>
            <a:off x="838199" y="6176963"/>
            <a:ext cx="10084812" cy="369332"/>
          </a:xfrm>
          <a:prstGeom prst="rect">
            <a:avLst/>
          </a:prstGeom>
          <a:noFill/>
        </p:spPr>
        <p:txBody>
          <a:bodyPr wrap="none" rtlCol="0">
            <a:spAutoFit/>
          </a:bodyPr>
          <a:lstStyle/>
          <a:p>
            <a:r>
              <a:rPr lang="en-MY" dirty="0">
                <a:hlinkClick r:id="rId2"/>
              </a:rPr>
              <a:t>https://github.com/samtarmizi/laravel-spr/commit/6b0d8b3c64bd42c58af97fc49b2c48d983273f1d</a:t>
            </a:r>
            <a:endParaRPr lang="en-US" dirty="0"/>
          </a:p>
        </p:txBody>
      </p:sp>
      <p:pic>
        <p:nvPicPr>
          <p:cNvPr id="9" name="Picture 8">
            <a:extLst>
              <a:ext uri="{FF2B5EF4-FFF2-40B4-BE49-F238E27FC236}">
                <a16:creationId xmlns:a16="http://schemas.microsoft.com/office/drawing/2014/main" id="{96C153D0-8890-E84D-BE31-D0B8D0D465E2}"/>
              </a:ext>
            </a:extLst>
          </p:cNvPr>
          <p:cNvPicPr>
            <a:picLocks noChangeAspect="1"/>
          </p:cNvPicPr>
          <p:nvPr/>
        </p:nvPicPr>
        <p:blipFill>
          <a:blip r:embed="rId3"/>
          <a:stretch>
            <a:fillRect/>
          </a:stretch>
        </p:blipFill>
        <p:spPr>
          <a:xfrm>
            <a:off x="2874936" y="2175891"/>
            <a:ext cx="7313177" cy="2315902"/>
          </a:xfrm>
          <a:prstGeom prst="rect">
            <a:avLst/>
          </a:prstGeom>
        </p:spPr>
      </p:pic>
      <p:sp>
        <p:nvSpPr>
          <p:cNvPr id="4" name="Footer Placeholder 3">
            <a:extLst>
              <a:ext uri="{FF2B5EF4-FFF2-40B4-BE49-F238E27FC236}">
                <a16:creationId xmlns:a16="http://schemas.microsoft.com/office/drawing/2014/main" id="{D3EED7ED-B5AB-4E66-9A95-AC5286B7FB5C}"/>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C392C15-3123-4F6D-999A-2B1D6C5C6978}"/>
              </a:ext>
            </a:extLst>
          </p:cNvPr>
          <p:cNvSpPr>
            <a:spLocks noGrp="1"/>
          </p:cNvSpPr>
          <p:nvPr>
            <p:ph type="sldNum" sz="quarter" idx="12"/>
          </p:nvPr>
        </p:nvSpPr>
        <p:spPr/>
        <p:txBody>
          <a:bodyPr/>
          <a:lstStyle/>
          <a:p>
            <a:fld id="{9860EDB8-5305-433F-BE41-D7A86D811DB3}" type="slidenum">
              <a:rPr lang="en-US" smtClean="0"/>
              <a:pPr/>
              <a:t>65</a:t>
            </a:fld>
            <a:endParaRPr lang="en-US"/>
          </a:p>
        </p:txBody>
      </p:sp>
      <p:pic>
        <p:nvPicPr>
          <p:cNvPr id="6" name="Picture 5">
            <a:extLst>
              <a:ext uri="{FF2B5EF4-FFF2-40B4-BE49-F238E27FC236}">
                <a16:creationId xmlns:a16="http://schemas.microsoft.com/office/drawing/2014/main" id="{6F2E3E82-4E43-4375-9697-A217B0D22D93}"/>
              </a:ext>
            </a:extLst>
          </p:cNvPr>
          <p:cNvPicPr>
            <a:picLocks noChangeAspect="1"/>
          </p:cNvPicPr>
          <p:nvPr/>
        </p:nvPicPr>
        <p:blipFill rotWithShape="1">
          <a:blip r:embed="rId4"/>
          <a:srcRect l="23312" t="32882" r="16435" b="4544"/>
          <a:stretch/>
        </p:blipFill>
        <p:spPr>
          <a:xfrm>
            <a:off x="2874936" y="2611464"/>
            <a:ext cx="7313177" cy="3653090"/>
          </a:xfrm>
          <a:prstGeom prst="rect">
            <a:avLst/>
          </a:prstGeom>
        </p:spPr>
      </p:pic>
    </p:spTree>
    <p:extLst>
      <p:ext uri="{BB962C8B-B14F-4D97-AF65-F5344CB8AC3E}">
        <p14:creationId xmlns:p14="http://schemas.microsoft.com/office/powerpoint/2010/main" val="1462457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31F-03D7-4319-BD1A-6C48A178905B}"/>
              </a:ext>
            </a:extLst>
          </p:cNvPr>
          <p:cNvSpPr>
            <a:spLocks noGrp="1"/>
          </p:cNvSpPr>
          <p:nvPr>
            <p:ph type="title"/>
          </p:nvPr>
        </p:nvSpPr>
        <p:spPr/>
        <p:txBody>
          <a:bodyPr/>
          <a:lstStyle/>
          <a:p>
            <a:r>
              <a:rPr lang="en-MY" dirty="0" err="1"/>
              <a:t>TrainingController@index</a:t>
            </a:r>
            <a:endParaRPr lang="en-MY" dirty="0"/>
          </a:p>
        </p:txBody>
      </p:sp>
      <p:sp>
        <p:nvSpPr>
          <p:cNvPr id="3" name="Content Placeholder 2">
            <a:extLst>
              <a:ext uri="{FF2B5EF4-FFF2-40B4-BE49-F238E27FC236}">
                <a16:creationId xmlns:a16="http://schemas.microsoft.com/office/drawing/2014/main" id="{478F3C03-6DAA-415C-A4A4-4E3C6B05072B}"/>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BE01AF9-67B7-4DE6-BBDD-A6D4804EE5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E6CA33EB-4384-462D-8305-C6594F87AF1F}"/>
              </a:ext>
            </a:extLst>
          </p:cNvPr>
          <p:cNvSpPr>
            <a:spLocks noGrp="1"/>
          </p:cNvSpPr>
          <p:nvPr>
            <p:ph type="sldNum" sz="quarter" idx="12"/>
          </p:nvPr>
        </p:nvSpPr>
        <p:spPr/>
        <p:txBody>
          <a:bodyPr/>
          <a:lstStyle/>
          <a:p>
            <a:fld id="{9860EDB8-5305-433F-BE41-D7A86D811DB3}" type="slidenum">
              <a:rPr lang="en-US" smtClean="0"/>
              <a:pPr/>
              <a:t>66</a:t>
            </a:fld>
            <a:endParaRPr lang="en-US"/>
          </a:p>
        </p:txBody>
      </p:sp>
      <p:pic>
        <p:nvPicPr>
          <p:cNvPr id="6" name="Picture 5">
            <a:extLst>
              <a:ext uri="{FF2B5EF4-FFF2-40B4-BE49-F238E27FC236}">
                <a16:creationId xmlns:a16="http://schemas.microsoft.com/office/drawing/2014/main" id="{2391D8E3-26A5-4394-BB2D-0A010020E80D}"/>
              </a:ext>
            </a:extLst>
          </p:cNvPr>
          <p:cNvPicPr>
            <a:picLocks noChangeAspect="1"/>
          </p:cNvPicPr>
          <p:nvPr/>
        </p:nvPicPr>
        <p:blipFill>
          <a:blip r:embed="rId2"/>
          <a:stretch>
            <a:fillRect/>
          </a:stretch>
        </p:blipFill>
        <p:spPr>
          <a:xfrm>
            <a:off x="1530585" y="2198326"/>
            <a:ext cx="8574181" cy="3365566"/>
          </a:xfrm>
          <a:prstGeom prst="rect">
            <a:avLst/>
          </a:prstGeom>
        </p:spPr>
      </p:pic>
    </p:spTree>
    <p:extLst>
      <p:ext uri="{BB962C8B-B14F-4D97-AF65-F5344CB8AC3E}">
        <p14:creationId xmlns:p14="http://schemas.microsoft.com/office/powerpoint/2010/main" val="1424834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C26E-3DF9-4047-B1B3-E55613777465}"/>
              </a:ext>
            </a:extLst>
          </p:cNvPr>
          <p:cNvSpPr>
            <a:spLocks noGrp="1"/>
          </p:cNvSpPr>
          <p:nvPr>
            <p:ph type="title"/>
          </p:nvPr>
        </p:nvSpPr>
        <p:spPr>
          <a:xfrm>
            <a:off x="721316" y="0"/>
            <a:ext cx="10749367" cy="1208868"/>
          </a:xfrm>
        </p:spPr>
        <p:txBody>
          <a:bodyPr/>
          <a:lstStyle/>
          <a:p>
            <a:r>
              <a:rPr lang="en-US" dirty="0"/>
              <a:t>Hacks</a:t>
            </a:r>
          </a:p>
        </p:txBody>
      </p:sp>
      <p:sp>
        <p:nvSpPr>
          <p:cNvPr id="5" name="TextBox 4">
            <a:extLst>
              <a:ext uri="{FF2B5EF4-FFF2-40B4-BE49-F238E27FC236}">
                <a16:creationId xmlns:a16="http://schemas.microsoft.com/office/drawing/2014/main" id="{D1AF61BD-3616-6947-BDDE-FAC669383383}"/>
              </a:ext>
            </a:extLst>
          </p:cNvPr>
          <p:cNvSpPr txBox="1"/>
          <p:nvPr/>
        </p:nvSpPr>
        <p:spPr>
          <a:xfrm>
            <a:off x="1097279" y="2264898"/>
            <a:ext cx="9833317" cy="2585323"/>
          </a:xfrm>
          <a:prstGeom prst="rect">
            <a:avLst/>
          </a:prstGeom>
          <a:noFill/>
        </p:spPr>
        <p:txBody>
          <a:bodyPr wrap="square" rtlCol="0">
            <a:spAutoFit/>
          </a:bodyPr>
          <a:lstStyle/>
          <a:p>
            <a:r>
              <a:rPr lang="en-US" dirty="0"/>
              <a:t>Creating Index - </a:t>
            </a:r>
            <a:r>
              <a:rPr lang="en-MY" dirty="0">
                <a:hlinkClick r:id="rId2"/>
              </a:rPr>
              <a:t>https://github.com/samtarmizi/laravel-spr/commit/1c925853f61da081f0e3ce298e58a4a423b66040</a:t>
            </a:r>
            <a:endParaRPr lang="en-MY" dirty="0"/>
          </a:p>
          <a:p>
            <a:endParaRPr lang="en-MY" dirty="0"/>
          </a:p>
          <a:p>
            <a:endParaRPr lang="en-MY" dirty="0"/>
          </a:p>
          <a:p>
            <a:r>
              <a:rPr lang="en-MY" dirty="0"/>
              <a:t>Creating Create - </a:t>
            </a:r>
            <a:r>
              <a:rPr lang="en-MY" dirty="0">
                <a:hlinkClick r:id="rId3"/>
              </a:rPr>
              <a:t>https://github.com/samtarmizi/laravel-spr/commit/7a5b5f3b643bcb8a265af3bb9f4e94e3aef95aa1</a:t>
            </a:r>
            <a:endParaRPr lang="en-MY" dirty="0"/>
          </a:p>
          <a:p>
            <a:endParaRPr lang="en-MY" dirty="0"/>
          </a:p>
          <a:p>
            <a:r>
              <a:rPr lang="en-MY" dirty="0"/>
              <a:t>Creating Store - </a:t>
            </a:r>
            <a:r>
              <a:rPr lang="en-MY" dirty="0">
                <a:hlinkClick r:id="rId4"/>
              </a:rPr>
              <a:t>https://github.com/samtarmizi/laravel-spr/commit/2513b55c65bc4d27afa5004144ee2c7d41b3cbd7</a:t>
            </a:r>
            <a:endParaRPr lang="en-US" dirty="0"/>
          </a:p>
        </p:txBody>
      </p:sp>
      <p:sp>
        <p:nvSpPr>
          <p:cNvPr id="3" name="Footer Placeholder 2">
            <a:extLst>
              <a:ext uri="{FF2B5EF4-FFF2-40B4-BE49-F238E27FC236}">
                <a16:creationId xmlns:a16="http://schemas.microsoft.com/office/drawing/2014/main" id="{80D7F81C-7914-4160-9B88-C5C8227082C1}"/>
              </a:ext>
            </a:extLst>
          </p:cNvPr>
          <p:cNvSpPr>
            <a:spLocks noGrp="1"/>
          </p:cNvSpPr>
          <p:nvPr>
            <p:ph type="ftr" sz="quarter" idx="11"/>
          </p:nvPr>
        </p:nvSpPr>
        <p:spPr/>
        <p:txBody>
          <a:bodyPr/>
          <a:lstStyle/>
          <a:p>
            <a:r>
              <a:rPr lang="en-US"/>
              <a:t>http://fstm.kuis.edu.my/blog/laravel</a:t>
            </a:r>
          </a:p>
        </p:txBody>
      </p:sp>
      <p:sp>
        <p:nvSpPr>
          <p:cNvPr id="4" name="Slide Number Placeholder 3">
            <a:extLst>
              <a:ext uri="{FF2B5EF4-FFF2-40B4-BE49-F238E27FC236}">
                <a16:creationId xmlns:a16="http://schemas.microsoft.com/office/drawing/2014/main" id="{9950E2BE-A43E-41D0-BA1E-0254AFBE8EA6}"/>
              </a:ext>
            </a:extLst>
          </p:cNvPr>
          <p:cNvSpPr>
            <a:spLocks noGrp="1"/>
          </p:cNvSpPr>
          <p:nvPr>
            <p:ph type="sldNum" sz="quarter" idx="12"/>
          </p:nvPr>
        </p:nvSpPr>
        <p:spPr/>
        <p:txBody>
          <a:bodyPr/>
          <a:lstStyle/>
          <a:p>
            <a:fld id="{9860EDB8-5305-433F-BE41-D7A86D811DB3}" type="slidenum">
              <a:rPr lang="en-US" smtClean="0"/>
              <a:pPr/>
              <a:t>67</a:t>
            </a:fld>
            <a:endParaRPr lang="en-US"/>
          </a:p>
        </p:txBody>
      </p:sp>
    </p:spTree>
    <p:extLst>
      <p:ext uri="{BB962C8B-B14F-4D97-AF65-F5344CB8AC3E}">
        <p14:creationId xmlns:p14="http://schemas.microsoft.com/office/powerpoint/2010/main" val="2133120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836" y="1051569"/>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t10</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npm not found</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C5230FC-6C19-4599-90EB-8505AF4838D7}"/>
              </a:ext>
            </a:extLst>
          </p:cNvPr>
          <p:cNvPicPr>
            <a:picLocks noChangeAspect="1"/>
          </p:cNvPicPr>
          <p:nvPr/>
        </p:nvPicPr>
        <p:blipFill>
          <a:blip r:embed="rId5"/>
          <a:stretch>
            <a:fillRect/>
          </a:stretch>
        </p:blipFill>
        <p:spPr>
          <a:xfrm>
            <a:off x="368378" y="333214"/>
            <a:ext cx="2818616" cy="6164124"/>
          </a:xfrm>
          <a:prstGeom prst="rect">
            <a:avLst/>
          </a:prstGeom>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9007816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AAF7-4478-454F-A635-294076062CC0}"/>
              </a:ext>
            </a:extLst>
          </p:cNvPr>
          <p:cNvSpPr>
            <a:spLocks noGrp="1"/>
          </p:cNvSpPr>
          <p:nvPr>
            <p:ph type="title"/>
          </p:nvPr>
        </p:nvSpPr>
        <p:spPr/>
        <p:txBody>
          <a:bodyPr/>
          <a:lstStyle/>
          <a:p>
            <a:r>
              <a:rPr lang="en-MY" dirty="0"/>
              <a:t>npm not found</a:t>
            </a:r>
          </a:p>
        </p:txBody>
      </p:sp>
      <p:sp>
        <p:nvSpPr>
          <p:cNvPr id="3" name="Content Placeholder 2">
            <a:extLst>
              <a:ext uri="{FF2B5EF4-FFF2-40B4-BE49-F238E27FC236}">
                <a16:creationId xmlns:a16="http://schemas.microsoft.com/office/drawing/2014/main" id="{D661373F-79B0-4F8E-A41C-AB770C885F26}"/>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151058D6-7B18-4888-9704-4A42674AFEB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E8E2140-1925-4E18-9C43-FD24D5555C0A}"/>
              </a:ext>
            </a:extLst>
          </p:cNvPr>
          <p:cNvSpPr>
            <a:spLocks noGrp="1"/>
          </p:cNvSpPr>
          <p:nvPr>
            <p:ph type="sldNum" sz="quarter" idx="12"/>
          </p:nvPr>
        </p:nvSpPr>
        <p:spPr/>
        <p:txBody>
          <a:bodyPr/>
          <a:lstStyle/>
          <a:p>
            <a:fld id="{9860EDB8-5305-433F-BE41-D7A86D811DB3}" type="slidenum">
              <a:rPr lang="en-US" smtClean="0"/>
              <a:pPr/>
              <a:t>69</a:t>
            </a:fld>
            <a:endParaRPr lang="en-US"/>
          </a:p>
        </p:txBody>
      </p:sp>
      <p:pic>
        <p:nvPicPr>
          <p:cNvPr id="6" name="Picture 5">
            <a:extLst>
              <a:ext uri="{FF2B5EF4-FFF2-40B4-BE49-F238E27FC236}">
                <a16:creationId xmlns:a16="http://schemas.microsoft.com/office/drawing/2014/main" id="{B746E656-E7EA-4214-80E3-105CCC1841A1}"/>
              </a:ext>
            </a:extLst>
          </p:cNvPr>
          <p:cNvPicPr>
            <a:picLocks noChangeAspect="1"/>
          </p:cNvPicPr>
          <p:nvPr/>
        </p:nvPicPr>
        <p:blipFill rotWithShape="1">
          <a:blip r:embed="rId2"/>
          <a:srcRect l="16207" t="7459" r="14004" b="31977"/>
          <a:stretch/>
        </p:blipFill>
        <p:spPr>
          <a:xfrm>
            <a:off x="838201" y="1766806"/>
            <a:ext cx="8508569" cy="4153546"/>
          </a:xfrm>
          <a:prstGeom prst="rect">
            <a:avLst/>
          </a:prstGeom>
        </p:spPr>
      </p:pic>
      <p:pic>
        <p:nvPicPr>
          <p:cNvPr id="1026" name="Picture 2" descr="Image result for exclamation">
            <a:extLst>
              <a:ext uri="{FF2B5EF4-FFF2-40B4-BE49-F238E27FC236}">
                <a16:creationId xmlns:a16="http://schemas.microsoft.com/office/drawing/2014/main" id="{B13664AE-22F3-4C51-878C-51AC87553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986" y="1441342"/>
            <a:ext cx="2557221" cy="491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6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ABC-F235-194D-9D0C-72B805882481}"/>
              </a:ext>
            </a:extLst>
          </p:cNvPr>
          <p:cNvSpPr>
            <a:spLocks noGrp="1"/>
          </p:cNvSpPr>
          <p:nvPr>
            <p:ph type="title"/>
          </p:nvPr>
        </p:nvSpPr>
        <p:spPr/>
        <p:txBody>
          <a:bodyPr/>
          <a:lstStyle/>
          <a:p>
            <a:r>
              <a:rPr lang="en-US" dirty="0" err="1"/>
              <a:t>Laragon</a:t>
            </a:r>
            <a:endParaRPr lang="en-US" dirty="0"/>
          </a:p>
        </p:txBody>
      </p:sp>
      <p:sp>
        <p:nvSpPr>
          <p:cNvPr id="3" name="Content Placeholder 2">
            <a:extLst>
              <a:ext uri="{FF2B5EF4-FFF2-40B4-BE49-F238E27FC236}">
                <a16:creationId xmlns:a16="http://schemas.microsoft.com/office/drawing/2014/main" id="{A7E79B1D-C24E-6741-AD8D-3DE54795ABC7}"/>
              </a:ext>
            </a:extLst>
          </p:cNvPr>
          <p:cNvSpPr>
            <a:spLocks noGrp="1"/>
          </p:cNvSpPr>
          <p:nvPr>
            <p:ph idx="1"/>
          </p:nvPr>
        </p:nvSpPr>
        <p:spPr>
          <a:xfrm>
            <a:off x="838201" y="1825625"/>
            <a:ext cx="8516814" cy="4351338"/>
          </a:xfrm>
        </p:spPr>
        <p:txBody>
          <a:bodyPr>
            <a:normAutofit/>
          </a:bodyPr>
          <a:lstStyle/>
          <a:p>
            <a:r>
              <a:rPr lang="en-US" b="1" dirty="0"/>
              <a:t>What is </a:t>
            </a:r>
            <a:r>
              <a:rPr lang="en-US" b="1" dirty="0" err="1"/>
              <a:t>Laragon</a:t>
            </a:r>
            <a:r>
              <a:rPr lang="en-US" b="1" dirty="0"/>
              <a:t>?</a:t>
            </a:r>
            <a:br>
              <a:rPr lang="en-US" dirty="0"/>
            </a:br>
            <a:r>
              <a:rPr lang="en-US" dirty="0" err="1"/>
              <a:t>Laragon</a:t>
            </a:r>
            <a:r>
              <a:rPr lang="en-US" dirty="0"/>
              <a:t> is a portable, isolated, fast &amp; powerful universal development environment for PHP, Node.js, Python, Java, Go, Ruby. It is fast, lightweight, easy-to-use and easy-to-extend.</a:t>
            </a:r>
            <a:br>
              <a:rPr lang="en-US" dirty="0"/>
            </a:br>
            <a:br>
              <a:rPr lang="en-US" dirty="0"/>
            </a:br>
            <a:r>
              <a:rPr lang="en-US" b="1" dirty="0"/>
              <a:t>Why </a:t>
            </a:r>
            <a:r>
              <a:rPr lang="en-US" b="1" dirty="0" err="1"/>
              <a:t>Laragon</a:t>
            </a:r>
            <a:r>
              <a:rPr lang="en-US" b="1" dirty="0"/>
              <a:t>?</a:t>
            </a:r>
            <a:br>
              <a:rPr lang="en-US" dirty="0"/>
            </a:br>
            <a:r>
              <a:rPr lang="en-US" dirty="0" err="1"/>
              <a:t>Laragon</a:t>
            </a:r>
            <a:r>
              <a:rPr lang="en-US" dirty="0"/>
              <a:t> is great for building and managing modern web applications. It is focused on performance - designed around stability, simplicity, flexibility and freedom.</a:t>
            </a:r>
            <a:br>
              <a:rPr lang="en-US" dirty="0"/>
            </a:br>
            <a:br>
              <a:rPr lang="en-US" dirty="0"/>
            </a:br>
            <a:r>
              <a:rPr lang="en-US" dirty="0" err="1"/>
              <a:t>Laragon</a:t>
            </a:r>
            <a:r>
              <a:rPr lang="en-US" dirty="0"/>
              <a:t> improves web development. Developers all over the world are using </a:t>
            </a:r>
            <a:r>
              <a:rPr lang="en-US" dirty="0" err="1"/>
              <a:t>Laragon</a:t>
            </a:r>
            <a:r>
              <a:rPr lang="en-US" dirty="0"/>
              <a:t> to make apps quickly and easily. It is used by thousands of developers with loves. You can check out the Testimonials to see how users think of </a:t>
            </a:r>
            <a:r>
              <a:rPr lang="en-US" dirty="0" err="1"/>
              <a:t>Laragon</a:t>
            </a:r>
            <a:r>
              <a:rPr lang="en-US" dirty="0"/>
              <a:t> and it’s features page for more details.</a:t>
            </a:r>
            <a:endParaRPr lang="en-MY" dirty="0"/>
          </a:p>
          <a:p>
            <a:endParaRPr lang="en-US" dirty="0"/>
          </a:p>
        </p:txBody>
      </p:sp>
      <p:sp>
        <p:nvSpPr>
          <p:cNvPr id="4" name="Footer Placeholder 3">
            <a:extLst>
              <a:ext uri="{FF2B5EF4-FFF2-40B4-BE49-F238E27FC236}">
                <a16:creationId xmlns:a16="http://schemas.microsoft.com/office/drawing/2014/main" id="{52D245A2-1EE5-4C14-96C8-A98EAC51A1D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13CCFE2-2333-4284-A21C-570CA6442FE3}"/>
              </a:ext>
            </a:extLst>
          </p:cNvPr>
          <p:cNvSpPr>
            <a:spLocks noGrp="1"/>
          </p:cNvSpPr>
          <p:nvPr>
            <p:ph type="sldNum" sz="quarter" idx="12"/>
          </p:nvPr>
        </p:nvSpPr>
        <p:spPr/>
        <p:txBody>
          <a:bodyPr/>
          <a:lstStyle/>
          <a:p>
            <a:fld id="{9860EDB8-5305-433F-BE41-D7A86D811DB3}" type="slidenum">
              <a:rPr lang="en-US" smtClean="0"/>
              <a:pPr/>
              <a:t>7</a:t>
            </a:fld>
            <a:endParaRPr lang="en-US"/>
          </a:p>
        </p:txBody>
      </p:sp>
    </p:spTree>
    <p:extLst>
      <p:ext uri="{BB962C8B-B14F-4D97-AF65-F5344CB8AC3E}">
        <p14:creationId xmlns:p14="http://schemas.microsoft.com/office/powerpoint/2010/main" val="108097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Authentication Module</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387513" y="2426088"/>
            <a:ext cx="7684773" cy="3677532"/>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70</a:t>
            </a:fld>
            <a:endParaRPr lang="en-US"/>
          </a:p>
        </p:txBody>
      </p:sp>
    </p:spTree>
    <p:extLst>
      <p:ext uri="{BB962C8B-B14F-4D97-AF65-F5344CB8AC3E}">
        <p14:creationId xmlns:p14="http://schemas.microsoft.com/office/powerpoint/2010/main" val="474106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F6F-1719-45AF-AD94-6823DB0758C7}"/>
              </a:ext>
            </a:extLst>
          </p:cNvPr>
          <p:cNvSpPr>
            <a:spLocks noGrp="1"/>
          </p:cNvSpPr>
          <p:nvPr>
            <p:ph type="title"/>
          </p:nvPr>
        </p:nvSpPr>
        <p:spPr/>
        <p:txBody>
          <a:bodyPr/>
          <a:lstStyle/>
          <a:p>
            <a:r>
              <a:rPr lang="en-MY" dirty="0"/>
              <a:t>Laragon</a:t>
            </a:r>
          </a:p>
        </p:txBody>
      </p:sp>
      <p:sp>
        <p:nvSpPr>
          <p:cNvPr id="3" name="Content Placeholder 2">
            <a:extLst>
              <a:ext uri="{FF2B5EF4-FFF2-40B4-BE49-F238E27FC236}">
                <a16:creationId xmlns:a16="http://schemas.microsoft.com/office/drawing/2014/main" id="{3639FE27-0525-4CDC-B216-33F872DDEAD2}"/>
              </a:ext>
            </a:extLst>
          </p:cNvPr>
          <p:cNvSpPr>
            <a:spLocks noGrp="1"/>
          </p:cNvSpPr>
          <p:nvPr>
            <p:ph idx="1"/>
          </p:nvPr>
        </p:nvSpPr>
        <p:spPr>
          <a:xfrm>
            <a:off x="378799" y="1523408"/>
            <a:ext cx="4167753" cy="4351338"/>
          </a:xfrm>
        </p:spPr>
        <p:txBody>
          <a:bodyPr>
            <a:normAutofit/>
          </a:bodyPr>
          <a:lstStyle/>
          <a:p>
            <a:r>
              <a:rPr lang="en-MY" sz="2400" dirty="0"/>
              <a:t>Includes NODEJS</a:t>
            </a:r>
          </a:p>
        </p:txBody>
      </p:sp>
      <p:sp>
        <p:nvSpPr>
          <p:cNvPr id="4" name="Footer Placeholder 3">
            <a:extLst>
              <a:ext uri="{FF2B5EF4-FFF2-40B4-BE49-F238E27FC236}">
                <a16:creationId xmlns:a16="http://schemas.microsoft.com/office/drawing/2014/main" id="{E66C8B6B-4E0E-41DC-BB8B-B31FC8EA8E0A}"/>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9CE341A-537B-456A-9474-E9FB3CFB8508}"/>
              </a:ext>
            </a:extLst>
          </p:cNvPr>
          <p:cNvSpPr>
            <a:spLocks noGrp="1"/>
          </p:cNvSpPr>
          <p:nvPr>
            <p:ph type="sldNum" sz="quarter" idx="12"/>
          </p:nvPr>
        </p:nvSpPr>
        <p:spPr/>
        <p:txBody>
          <a:bodyPr/>
          <a:lstStyle/>
          <a:p>
            <a:fld id="{9860EDB8-5305-433F-BE41-D7A86D811DB3}" type="slidenum">
              <a:rPr lang="en-US" smtClean="0"/>
              <a:pPr/>
              <a:t>71</a:t>
            </a:fld>
            <a:endParaRPr lang="en-US"/>
          </a:p>
        </p:txBody>
      </p:sp>
      <p:pic>
        <p:nvPicPr>
          <p:cNvPr id="6" name="Picture 5">
            <a:extLst>
              <a:ext uri="{FF2B5EF4-FFF2-40B4-BE49-F238E27FC236}">
                <a16:creationId xmlns:a16="http://schemas.microsoft.com/office/drawing/2014/main" id="{FE2ED985-F15B-42BC-BAFB-B236A714462B}"/>
              </a:ext>
            </a:extLst>
          </p:cNvPr>
          <p:cNvPicPr>
            <a:picLocks noChangeAspect="1"/>
          </p:cNvPicPr>
          <p:nvPr/>
        </p:nvPicPr>
        <p:blipFill rotWithShape="1">
          <a:blip r:embed="rId2"/>
          <a:srcRect l="23404" r="16507" b="29224"/>
          <a:stretch/>
        </p:blipFill>
        <p:spPr>
          <a:xfrm>
            <a:off x="2878586" y="214155"/>
            <a:ext cx="9291004" cy="6142197"/>
          </a:xfrm>
          <a:prstGeom prst="rect">
            <a:avLst/>
          </a:prstGeom>
        </p:spPr>
      </p:pic>
      <p:sp>
        <p:nvSpPr>
          <p:cNvPr id="7" name="Arrow: Striped Right 6">
            <a:extLst>
              <a:ext uri="{FF2B5EF4-FFF2-40B4-BE49-F238E27FC236}">
                <a16:creationId xmlns:a16="http://schemas.microsoft.com/office/drawing/2014/main" id="{C48D59CB-F259-4BAF-864B-05EFC33CF804}"/>
              </a:ext>
            </a:extLst>
          </p:cNvPr>
          <p:cNvSpPr/>
          <p:nvPr/>
        </p:nvSpPr>
        <p:spPr>
          <a:xfrm>
            <a:off x="2046765" y="4353051"/>
            <a:ext cx="3487271" cy="129988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19728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Terminal in Laragon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MY" dirty="0"/>
              <a:t>Laravel makes implementing authentication very simple. In fact, almost everything is configured for you out of the box.</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C0630E-98EA-3749-B6B5-CD57107DA1DB}"/>
              </a:ext>
            </a:extLst>
          </p:cNvPr>
          <p:cNvPicPr>
            <a:picLocks noChangeAspect="1"/>
          </p:cNvPicPr>
          <p:nvPr/>
        </p:nvPicPr>
        <p:blipFill>
          <a:blip r:embed="rId3"/>
          <a:stretch>
            <a:fillRect/>
          </a:stretch>
        </p:blipFill>
        <p:spPr>
          <a:xfrm>
            <a:off x="2798994" y="2410848"/>
            <a:ext cx="6044684" cy="2892671"/>
          </a:xfrm>
          <a:prstGeom prst="rect">
            <a:avLst/>
          </a:prstGeom>
        </p:spPr>
      </p:pic>
      <p:sp>
        <p:nvSpPr>
          <p:cNvPr id="4" name="Footer Placeholder 3">
            <a:extLst>
              <a:ext uri="{FF2B5EF4-FFF2-40B4-BE49-F238E27FC236}">
                <a16:creationId xmlns:a16="http://schemas.microsoft.com/office/drawing/2014/main" id="{73250850-349A-44B8-BBE2-1AC584AB8A4D}"/>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9798BAF9-6BA0-4162-9284-B18071D2B650}"/>
              </a:ext>
            </a:extLst>
          </p:cNvPr>
          <p:cNvSpPr>
            <a:spLocks noGrp="1"/>
          </p:cNvSpPr>
          <p:nvPr>
            <p:ph type="sldNum" sz="quarter" idx="12"/>
          </p:nvPr>
        </p:nvSpPr>
        <p:spPr/>
        <p:txBody>
          <a:bodyPr/>
          <a:lstStyle/>
          <a:p>
            <a:fld id="{9860EDB8-5305-433F-BE41-D7A86D811DB3}" type="slidenum">
              <a:rPr lang="en-US" smtClean="0"/>
              <a:pPr/>
              <a:t>72</a:t>
            </a:fld>
            <a:endParaRPr lang="en-US"/>
          </a:p>
        </p:txBody>
      </p:sp>
      <p:pic>
        <p:nvPicPr>
          <p:cNvPr id="7" name="Picture 6">
            <a:extLst>
              <a:ext uri="{FF2B5EF4-FFF2-40B4-BE49-F238E27FC236}">
                <a16:creationId xmlns:a16="http://schemas.microsoft.com/office/drawing/2014/main" id="{2AAEAEB8-39C0-4F75-908D-FFD5E3E0045D}"/>
              </a:ext>
            </a:extLst>
          </p:cNvPr>
          <p:cNvPicPr>
            <a:picLocks noChangeAspect="1"/>
          </p:cNvPicPr>
          <p:nvPr/>
        </p:nvPicPr>
        <p:blipFill rotWithShape="1">
          <a:blip r:embed="rId4"/>
          <a:srcRect l="16970" t="1991" r="10445" b="22666"/>
          <a:stretch/>
        </p:blipFill>
        <p:spPr>
          <a:xfrm>
            <a:off x="1976034" y="1189355"/>
            <a:ext cx="8849532" cy="5166997"/>
          </a:xfrm>
          <a:prstGeom prst="rect">
            <a:avLst/>
          </a:prstGeom>
        </p:spPr>
      </p:pic>
      <p:sp>
        <p:nvSpPr>
          <p:cNvPr id="8" name="Arrow: Left 7">
            <a:extLst>
              <a:ext uri="{FF2B5EF4-FFF2-40B4-BE49-F238E27FC236}">
                <a16:creationId xmlns:a16="http://schemas.microsoft.com/office/drawing/2014/main" id="{C9DECB2C-CD83-43E8-AEC4-1981CD40106C}"/>
              </a:ext>
            </a:extLst>
          </p:cNvPr>
          <p:cNvSpPr/>
          <p:nvPr/>
        </p:nvSpPr>
        <p:spPr>
          <a:xfrm rot="5400000" flipH="1">
            <a:off x="8160931" y="4595905"/>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067560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E4D-05CA-414A-AE7A-4AAD69FEB715}"/>
              </a:ext>
            </a:extLst>
          </p:cNvPr>
          <p:cNvSpPr>
            <a:spLocks noGrp="1"/>
          </p:cNvSpPr>
          <p:nvPr>
            <p:ph type="title"/>
          </p:nvPr>
        </p:nvSpPr>
        <p:spPr/>
        <p:txBody>
          <a:bodyPr/>
          <a:lstStyle/>
          <a:p>
            <a:r>
              <a:rPr lang="en-MY" dirty="0"/>
              <a:t>Locate nodejs in Laragon</a:t>
            </a:r>
          </a:p>
        </p:txBody>
      </p:sp>
      <p:sp>
        <p:nvSpPr>
          <p:cNvPr id="3" name="Content Placeholder 2">
            <a:extLst>
              <a:ext uri="{FF2B5EF4-FFF2-40B4-BE49-F238E27FC236}">
                <a16:creationId xmlns:a16="http://schemas.microsoft.com/office/drawing/2014/main" id="{D14BF251-1540-4F3A-99AA-7AC5C8C0C78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3ED2BDF-152D-4A1B-B20F-8A25FAE46F2D}"/>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A78C11-35AD-497B-85CF-F18795CE9356}"/>
              </a:ext>
            </a:extLst>
          </p:cNvPr>
          <p:cNvSpPr>
            <a:spLocks noGrp="1"/>
          </p:cNvSpPr>
          <p:nvPr>
            <p:ph type="sldNum" sz="quarter" idx="12"/>
          </p:nvPr>
        </p:nvSpPr>
        <p:spPr/>
        <p:txBody>
          <a:bodyPr/>
          <a:lstStyle/>
          <a:p>
            <a:fld id="{9860EDB8-5305-433F-BE41-D7A86D811DB3}" type="slidenum">
              <a:rPr lang="en-US" smtClean="0"/>
              <a:pPr/>
              <a:t>73</a:t>
            </a:fld>
            <a:endParaRPr lang="en-US"/>
          </a:p>
        </p:txBody>
      </p:sp>
      <p:pic>
        <p:nvPicPr>
          <p:cNvPr id="6" name="Picture 5">
            <a:extLst>
              <a:ext uri="{FF2B5EF4-FFF2-40B4-BE49-F238E27FC236}">
                <a16:creationId xmlns:a16="http://schemas.microsoft.com/office/drawing/2014/main" id="{F519E436-C76B-40EC-86F6-EDCAEF689FFC}"/>
              </a:ext>
            </a:extLst>
          </p:cNvPr>
          <p:cNvPicPr>
            <a:picLocks noChangeAspect="1"/>
          </p:cNvPicPr>
          <p:nvPr/>
        </p:nvPicPr>
        <p:blipFill rotWithShape="1">
          <a:blip r:embed="rId2"/>
          <a:srcRect l="37500" t="7457" b="8927"/>
          <a:stretch/>
        </p:blipFill>
        <p:spPr>
          <a:xfrm>
            <a:off x="3376048" y="1123627"/>
            <a:ext cx="7620000" cy="5734373"/>
          </a:xfrm>
          <a:prstGeom prst="rect">
            <a:avLst/>
          </a:prstGeom>
        </p:spPr>
      </p:pic>
    </p:spTree>
    <p:extLst>
      <p:ext uri="{BB962C8B-B14F-4D97-AF65-F5344CB8AC3E}">
        <p14:creationId xmlns:p14="http://schemas.microsoft.com/office/powerpoint/2010/main" val="3784220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E6B3-4FEE-4565-ACA0-444292D3E48F}"/>
              </a:ext>
            </a:extLst>
          </p:cNvPr>
          <p:cNvSpPr>
            <a:spLocks noGrp="1"/>
          </p:cNvSpPr>
          <p:nvPr>
            <p:ph type="title"/>
          </p:nvPr>
        </p:nvSpPr>
        <p:spPr/>
        <p:txBody>
          <a:bodyPr/>
          <a:lstStyle/>
          <a:p>
            <a:r>
              <a:rPr lang="en-MY" dirty="0"/>
              <a:t>Environment variables</a:t>
            </a:r>
          </a:p>
        </p:txBody>
      </p:sp>
      <p:sp>
        <p:nvSpPr>
          <p:cNvPr id="3" name="Content Placeholder 2">
            <a:extLst>
              <a:ext uri="{FF2B5EF4-FFF2-40B4-BE49-F238E27FC236}">
                <a16:creationId xmlns:a16="http://schemas.microsoft.com/office/drawing/2014/main" id="{DA4135CB-D82E-4DCA-AC33-664AFC4E4A52}"/>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CAD510F-3262-47C6-8ACC-8936F534490E}"/>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2135DA4-5A29-473E-A919-D8800DF241CE}"/>
              </a:ext>
            </a:extLst>
          </p:cNvPr>
          <p:cNvSpPr>
            <a:spLocks noGrp="1"/>
          </p:cNvSpPr>
          <p:nvPr>
            <p:ph type="sldNum" sz="quarter" idx="12"/>
          </p:nvPr>
        </p:nvSpPr>
        <p:spPr/>
        <p:txBody>
          <a:bodyPr/>
          <a:lstStyle/>
          <a:p>
            <a:fld id="{9860EDB8-5305-433F-BE41-D7A86D811DB3}" type="slidenum">
              <a:rPr lang="en-US" smtClean="0"/>
              <a:pPr/>
              <a:t>74</a:t>
            </a:fld>
            <a:endParaRPr lang="en-US"/>
          </a:p>
        </p:txBody>
      </p:sp>
      <p:pic>
        <p:nvPicPr>
          <p:cNvPr id="6" name="Picture 5">
            <a:extLst>
              <a:ext uri="{FF2B5EF4-FFF2-40B4-BE49-F238E27FC236}">
                <a16:creationId xmlns:a16="http://schemas.microsoft.com/office/drawing/2014/main" id="{E4AD4DC6-D97C-45D3-BB14-8731D2AE1822}"/>
              </a:ext>
            </a:extLst>
          </p:cNvPr>
          <p:cNvPicPr>
            <a:picLocks noChangeAspect="1"/>
          </p:cNvPicPr>
          <p:nvPr/>
        </p:nvPicPr>
        <p:blipFill rotWithShape="1">
          <a:blip r:embed="rId2"/>
          <a:srcRect t="21695" r="45593"/>
          <a:stretch/>
        </p:blipFill>
        <p:spPr>
          <a:xfrm>
            <a:off x="2386739" y="1309606"/>
            <a:ext cx="6633275" cy="5370163"/>
          </a:xfrm>
          <a:prstGeom prst="rect">
            <a:avLst/>
          </a:prstGeom>
        </p:spPr>
      </p:pic>
    </p:spTree>
    <p:extLst>
      <p:ext uri="{BB962C8B-B14F-4D97-AF65-F5344CB8AC3E}">
        <p14:creationId xmlns:p14="http://schemas.microsoft.com/office/powerpoint/2010/main" val="3796881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2AF-65F1-47AB-86FC-3FB8B27A6910}"/>
              </a:ext>
            </a:extLst>
          </p:cNvPr>
          <p:cNvSpPr>
            <a:spLocks noGrp="1"/>
          </p:cNvSpPr>
          <p:nvPr>
            <p:ph type="title"/>
          </p:nvPr>
        </p:nvSpPr>
        <p:spPr/>
        <p:txBody>
          <a:bodyPr/>
          <a:lstStyle/>
          <a:p>
            <a:r>
              <a:rPr lang="en-MY" dirty="0"/>
              <a:t>Set path to nodejs</a:t>
            </a:r>
          </a:p>
        </p:txBody>
      </p:sp>
      <p:sp>
        <p:nvSpPr>
          <p:cNvPr id="3" name="Content Placeholder 2">
            <a:extLst>
              <a:ext uri="{FF2B5EF4-FFF2-40B4-BE49-F238E27FC236}">
                <a16:creationId xmlns:a16="http://schemas.microsoft.com/office/drawing/2014/main" id="{1E5F10A2-B733-4856-BEE9-0EB719DC482D}"/>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1D81222-E734-4694-BFFB-79288DD1AC0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5022C7ED-F94C-4476-8038-86AF5B9ACF9C}"/>
              </a:ext>
            </a:extLst>
          </p:cNvPr>
          <p:cNvSpPr>
            <a:spLocks noGrp="1"/>
          </p:cNvSpPr>
          <p:nvPr>
            <p:ph type="sldNum" sz="quarter" idx="12"/>
          </p:nvPr>
        </p:nvSpPr>
        <p:spPr/>
        <p:txBody>
          <a:bodyPr/>
          <a:lstStyle/>
          <a:p>
            <a:fld id="{9860EDB8-5305-433F-BE41-D7A86D811DB3}" type="slidenum">
              <a:rPr lang="en-US" smtClean="0"/>
              <a:pPr/>
              <a:t>75</a:t>
            </a:fld>
            <a:endParaRPr lang="en-US"/>
          </a:p>
        </p:txBody>
      </p:sp>
      <p:pic>
        <p:nvPicPr>
          <p:cNvPr id="6" name="Picture 5">
            <a:extLst>
              <a:ext uri="{FF2B5EF4-FFF2-40B4-BE49-F238E27FC236}">
                <a16:creationId xmlns:a16="http://schemas.microsoft.com/office/drawing/2014/main" id="{B3465AE8-CF34-44A3-8710-6CA0A9D488BB}"/>
              </a:ext>
            </a:extLst>
          </p:cNvPr>
          <p:cNvPicPr>
            <a:picLocks noChangeAspect="1"/>
          </p:cNvPicPr>
          <p:nvPr/>
        </p:nvPicPr>
        <p:blipFill rotWithShape="1">
          <a:blip r:embed="rId2"/>
          <a:srcRect l="2797" t="4633" r="13369" b="15141"/>
          <a:stretch/>
        </p:blipFill>
        <p:spPr>
          <a:xfrm>
            <a:off x="1573078" y="1123302"/>
            <a:ext cx="10618922" cy="5716025"/>
          </a:xfrm>
          <a:prstGeom prst="rect">
            <a:avLst/>
          </a:prstGeom>
        </p:spPr>
      </p:pic>
      <p:sp>
        <p:nvSpPr>
          <p:cNvPr id="7" name="Arrow: Left 6">
            <a:extLst>
              <a:ext uri="{FF2B5EF4-FFF2-40B4-BE49-F238E27FC236}">
                <a16:creationId xmlns:a16="http://schemas.microsoft.com/office/drawing/2014/main" id="{C026EE4C-2500-4563-8453-FAA30B753F26}"/>
              </a:ext>
            </a:extLst>
          </p:cNvPr>
          <p:cNvSpPr/>
          <p:nvPr/>
        </p:nvSpPr>
        <p:spPr>
          <a:xfrm flipH="1">
            <a:off x="2781945" y="3859078"/>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Arrow: Left 7">
            <a:extLst>
              <a:ext uri="{FF2B5EF4-FFF2-40B4-BE49-F238E27FC236}">
                <a16:creationId xmlns:a16="http://schemas.microsoft.com/office/drawing/2014/main" id="{F42DE2C7-1C4D-4228-9E13-81D65EFE3E54}"/>
              </a:ext>
            </a:extLst>
          </p:cNvPr>
          <p:cNvSpPr/>
          <p:nvPr/>
        </p:nvSpPr>
        <p:spPr>
          <a:xfrm flipH="1">
            <a:off x="4203274" y="2710722"/>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Left 8">
            <a:extLst>
              <a:ext uri="{FF2B5EF4-FFF2-40B4-BE49-F238E27FC236}">
                <a16:creationId xmlns:a16="http://schemas.microsoft.com/office/drawing/2014/main" id="{FD3D93B4-CD56-4590-86EC-6361A0DE9EF0}"/>
              </a:ext>
            </a:extLst>
          </p:cNvPr>
          <p:cNvSpPr/>
          <p:nvPr/>
        </p:nvSpPr>
        <p:spPr>
          <a:xfrm flipH="1">
            <a:off x="6957770" y="3593024"/>
            <a:ext cx="1295399" cy="116875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11181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76</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67482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10323-FE34-4B7F-8957-644C3E3C87FA}"/>
              </a:ext>
            </a:extLst>
          </p:cNvPr>
          <p:cNvPicPr>
            <a:picLocks noChangeAspect="1"/>
          </p:cNvPicPr>
          <p:nvPr/>
        </p:nvPicPr>
        <p:blipFill>
          <a:blip r:embed="rId3"/>
          <a:stretch>
            <a:fillRect/>
          </a:stretch>
        </p:blipFill>
        <p:spPr>
          <a:xfrm>
            <a:off x="368376" y="375833"/>
            <a:ext cx="3848517" cy="6106333"/>
          </a:xfrm>
          <a:prstGeom prst="rect">
            <a:avLst/>
          </a:prstGeom>
        </p:spPr>
      </p:pic>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2157836" y="1051569"/>
            <a:ext cx="9665786" cy="2222695"/>
          </a:xfrm>
        </p:spPr>
        <p:txBody>
          <a:bodyPr>
            <a:noAutofit/>
          </a:bodyPr>
          <a:lstStyle/>
          <a:p>
            <a:pPr algn="r"/>
            <a:r>
              <a:rPr lang="en-US" sz="8000" dirty="0">
                <a:solidFill>
                  <a:schemeClr val="bg1"/>
                </a:solidFill>
                <a:latin typeface="Arial" panose="020B0604020202020204" pitchFamily="34" charset="0"/>
                <a:cs typeface="Arial" panose="020B0604020202020204" pitchFamily="34" charset="0"/>
              </a:rPr>
              <a:t>Laravel t11</a:t>
            </a:r>
            <a:br>
              <a:rPr lang="en-US" sz="4800" dirty="0">
                <a:solidFill>
                  <a:schemeClr val="bg1"/>
                </a:solidFill>
                <a:latin typeface="Arial" panose="020B0604020202020204" pitchFamily="34" charset="0"/>
                <a:cs typeface="Arial" panose="020B0604020202020204" pitchFamily="34" charset="0"/>
              </a:rPr>
            </a:br>
            <a:r>
              <a:rPr lang="en-MY" sz="7200" dirty="0">
                <a:solidFill>
                  <a:schemeClr val="accent4">
                    <a:lumMod val="40000"/>
                    <a:lumOff val="60000"/>
                  </a:schemeClr>
                </a:solidFill>
              </a:rPr>
              <a:t>Middleware </a:t>
            </a:r>
            <a:br>
              <a:rPr lang="en-MY" sz="7200" dirty="0">
                <a:solidFill>
                  <a:schemeClr val="accent4">
                    <a:lumMod val="40000"/>
                    <a:lumOff val="60000"/>
                  </a:schemeClr>
                </a:solidFill>
              </a:rPr>
            </a:br>
            <a:r>
              <a:rPr lang="en-MY" sz="7200" dirty="0">
                <a:solidFill>
                  <a:schemeClr val="accent4">
                    <a:lumMod val="40000"/>
                    <a:lumOff val="60000"/>
                  </a:schemeClr>
                </a:solidFill>
              </a:rPr>
              <a:t>enforced Auth</a:t>
            </a:r>
            <a:endParaRPr lang="en-US" sz="48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4294967295"/>
          </p:nvPr>
        </p:nvSpPr>
        <p:spPr>
          <a:xfrm>
            <a:off x="4916195" y="3691055"/>
            <a:ext cx="7003939" cy="943620"/>
          </a:xfrm>
        </p:spPr>
        <p:txBody>
          <a:bodyPr>
            <a:normAutofit fontScale="92500"/>
          </a:bodyPr>
          <a:lstStyle/>
          <a:p>
            <a:pPr marL="0" indent="0" algn="ctr">
              <a:buNone/>
            </a:pPr>
            <a:r>
              <a:rPr lang="en-MY" sz="4400" dirty="0">
                <a:solidFill>
                  <a:schemeClr val="bg1"/>
                </a:solidFill>
              </a:rPr>
              <a:t>fstm.kuis.edu.my/blog/laravel</a:t>
            </a:r>
            <a:endParaRPr lang="en-US" sz="4400" dirty="0">
              <a:solidFill>
                <a:schemeClr val="bg1"/>
              </a:solidFill>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7738914" y="4372770"/>
            <a:ext cx="1977412" cy="212456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055" y="4372770"/>
            <a:ext cx="2124568" cy="2124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asil carian imej untuk youtube logo">
            <a:extLst>
              <a:ext uri="{FF2B5EF4-FFF2-40B4-BE49-F238E27FC236}">
                <a16:creationId xmlns:a16="http://schemas.microsoft.com/office/drawing/2014/main" id="{0D69413F-995B-4EDF-AD86-0CC490AEC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303" y="4369389"/>
            <a:ext cx="3407054" cy="143204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3;p14">
            <a:extLst>
              <a:ext uri="{FF2B5EF4-FFF2-40B4-BE49-F238E27FC236}">
                <a16:creationId xmlns:a16="http://schemas.microsoft.com/office/drawing/2014/main" id="{91FD951F-70A6-4FAC-B566-70AC2095EA71}"/>
              </a:ext>
            </a:extLst>
          </p:cNvPr>
          <p:cNvSpPr txBox="1"/>
          <p:nvPr/>
        </p:nvSpPr>
        <p:spPr>
          <a:xfrm>
            <a:off x="3684403" y="5648797"/>
            <a:ext cx="3946849" cy="83336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MY" sz="3200" b="1" dirty="0">
                <a:solidFill>
                  <a:srgbClr val="FFFFFF"/>
                </a:solidFill>
                <a:latin typeface="Courier New" panose="02070309020205020404" pitchFamily="49" charset="0"/>
                <a:ea typeface="Roboto"/>
                <a:cs typeface="Courier New" panose="02070309020205020404" pitchFamily="49" charset="0"/>
                <a:sym typeface="Roboto"/>
              </a:rPr>
              <a:t>bit.ly/fstmtube</a:t>
            </a:r>
            <a:endParaRPr sz="3200" dirty="0">
              <a:solidFill>
                <a:srgbClr val="FFFFFF"/>
              </a:solidFill>
              <a:latin typeface="Courier New" panose="02070309020205020404" pitchFamily="49" charset="0"/>
              <a:ea typeface="Roboto"/>
              <a:cs typeface="Courier New" panose="02070309020205020404" pitchFamily="49" charset="0"/>
              <a:sym typeface="Roboto"/>
            </a:endParaRPr>
          </a:p>
        </p:txBody>
      </p:sp>
    </p:spTree>
    <p:extLst>
      <p:ext uri="{BB962C8B-B14F-4D97-AF65-F5344CB8AC3E}">
        <p14:creationId xmlns:p14="http://schemas.microsoft.com/office/powerpoint/2010/main" val="2899643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7E9-DDF2-2347-9198-FC9D04D111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FD1D5969-A58F-DD49-8CE9-F85D18CD8417}"/>
              </a:ext>
            </a:extLst>
          </p:cNvPr>
          <p:cNvSpPr>
            <a:spLocks noGrp="1"/>
          </p:cNvSpPr>
          <p:nvPr>
            <p:ph idx="1"/>
          </p:nvPr>
        </p:nvSpPr>
        <p:spPr/>
        <p:txBody>
          <a:bodyPr/>
          <a:lstStyle/>
          <a:p>
            <a:r>
              <a:rPr lang="en-US" dirty="0"/>
              <a:t>Middleware provide a convenient mechanism for filtering HTTP requests entering your application. </a:t>
            </a:r>
          </a:p>
          <a:p>
            <a:endParaRPr lang="en-US" dirty="0"/>
          </a:p>
          <a:p>
            <a:r>
              <a:rPr lang="en-US" dirty="0"/>
              <a:t>For example, Laravel includes a middleware that verifies the user of your application is authenticated. If the user is not authenticated, the middleware will redirect the user to the login screen.</a:t>
            </a:r>
          </a:p>
        </p:txBody>
      </p:sp>
      <p:pic>
        <p:nvPicPr>
          <p:cNvPr id="4" name="Picture 3">
            <a:extLst>
              <a:ext uri="{FF2B5EF4-FFF2-40B4-BE49-F238E27FC236}">
                <a16:creationId xmlns:a16="http://schemas.microsoft.com/office/drawing/2014/main" id="{1BF5B457-70A2-4A4E-8C13-42CAFCF0AB27}"/>
              </a:ext>
            </a:extLst>
          </p:cNvPr>
          <p:cNvPicPr>
            <a:picLocks noChangeAspect="1"/>
          </p:cNvPicPr>
          <p:nvPr/>
        </p:nvPicPr>
        <p:blipFill>
          <a:blip r:embed="rId2"/>
          <a:stretch>
            <a:fillRect/>
          </a:stretch>
        </p:blipFill>
        <p:spPr>
          <a:xfrm>
            <a:off x="5005954" y="1729772"/>
            <a:ext cx="7146668" cy="525155"/>
          </a:xfrm>
          <a:prstGeom prst="rect">
            <a:avLst/>
          </a:prstGeom>
        </p:spPr>
      </p:pic>
      <p:pic>
        <p:nvPicPr>
          <p:cNvPr id="5" name="Picture 4">
            <a:extLst>
              <a:ext uri="{FF2B5EF4-FFF2-40B4-BE49-F238E27FC236}">
                <a16:creationId xmlns:a16="http://schemas.microsoft.com/office/drawing/2014/main" id="{323B430D-8467-184F-B2B4-E757A8C6CA57}"/>
              </a:ext>
            </a:extLst>
          </p:cNvPr>
          <p:cNvPicPr>
            <a:picLocks noChangeAspect="1"/>
          </p:cNvPicPr>
          <p:nvPr/>
        </p:nvPicPr>
        <p:blipFill>
          <a:blip r:embed="rId3"/>
          <a:stretch>
            <a:fillRect/>
          </a:stretch>
        </p:blipFill>
        <p:spPr>
          <a:xfrm>
            <a:off x="5069299" y="3429000"/>
            <a:ext cx="7113405" cy="2128421"/>
          </a:xfrm>
          <a:prstGeom prst="rect">
            <a:avLst/>
          </a:prstGeom>
        </p:spPr>
      </p:pic>
      <p:sp>
        <p:nvSpPr>
          <p:cNvPr id="6" name="Footer Placeholder 5">
            <a:extLst>
              <a:ext uri="{FF2B5EF4-FFF2-40B4-BE49-F238E27FC236}">
                <a16:creationId xmlns:a16="http://schemas.microsoft.com/office/drawing/2014/main" id="{A4B74035-B490-4858-86CD-7C67BF58F423}"/>
              </a:ext>
            </a:extLst>
          </p:cNvPr>
          <p:cNvSpPr>
            <a:spLocks noGrp="1"/>
          </p:cNvSpPr>
          <p:nvPr>
            <p:ph type="ftr" sz="quarter" idx="11"/>
          </p:nvPr>
        </p:nvSpPr>
        <p:spPr/>
        <p:txBody>
          <a:bodyPr/>
          <a:lstStyle/>
          <a:p>
            <a:r>
              <a:rPr lang="en-US"/>
              <a:t>http://fstm.kuis.edu.my/blog/laravel</a:t>
            </a:r>
          </a:p>
        </p:txBody>
      </p:sp>
      <p:sp>
        <p:nvSpPr>
          <p:cNvPr id="7" name="Slide Number Placeholder 6">
            <a:extLst>
              <a:ext uri="{FF2B5EF4-FFF2-40B4-BE49-F238E27FC236}">
                <a16:creationId xmlns:a16="http://schemas.microsoft.com/office/drawing/2014/main" id="{6158FE3B-1D59-4269-9564-BB2C130E268C}"/>
              </a:ext>
            </a:extLst>
          </p:cNvPr>
          <p:cNvSpPr>
            <a:spLocks noGrp="1"/>
          </p:cNvSpPr>
          <p:nvPr>
            <p:ph type="sldNum" sz="quarter" idx="12"/>
          </p:nvPr>
        </p:nvSpPr>
        <p:spPr/>
        <p:txBody>
          <a:bodyPr/>
          <a:lstStyle/>
          <a:p>
            <a:fld id="{9860EDB8-5305-433F-BE41-D7A86D811DB3}" type="slidenum">
              <a:rPr lang="en-US" smtClean="0"/>
              <a:pPr/>
              <a:t>78</a:t>
            </a:fld>
            <a:endParaRPr lang="en-US"/>
          </a:p>
        </p:txBody>
      </p:sp>
    </p:spTree>
    <p:extLst>
      <p:ext uri="{BB962C8B-B14F-4D97-AF65-F5344CB8AC3E}">
        <p14:creationId xmlns:p14="http://schemas.microsoft.com/office/powerpoint/2010/main" val="472155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E91E-8AEC-4A82-A00F-8912A63FF897}"/>
              </a:ext>
            </a:extLst>
          </p:cNvPr>
          <p:cNvSpPr>
            <a:spLocks noGrp="1"/>
          </p:cNvSpPr>
          <p:nvPr>
            <p:ph type="title"/>
          </p:nvPr>
        </p:nvSpPr>
        <p:spPr/>
        <p:txBody>
          <a:bodyPr/>
          <a:lstStyle/>
          <a:p>
            <a:r>
              <a:rPr lang="en-MY" dirty="0"/>
              <a:t>Add to dashboard menu</a:t>
            </a:r>
          </a:p>
        </p:txBody>
      </p:sp>
      <p:sp>
        <p:nvSpPr>
          <p:cNvPr id="3" name="Content Placeholder 2">
            <a:extLst>
              <a:ext uri="{FF2B5EF4-FFF2-40B4-BE49-F238E27FC236}">
                <a16:creationId xmlns:a16="http://schemas.microsoft.com/office/drawing/2014/main" id="{80371CB5-BC5F-4DCD-B7A1-E8AEFB3C7060}"/>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E571EAB9-8F6E-4768-BF75-DE86E340DAC0}"/>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31AF935-509D-433E-89EF-238AA8DA629A}"/>
              </a:ext>
            </a:extLst>
          </p:cNvPr>
          <p:cNvSpPr>
            <a:spLocks noGrp="1"/>
          </p:cNvSpPr>
          <p:nvPr>
            <p:ph type="sldNum" sz="quarter" idx="12"/>
          </p:nvPr>
        </p:nvSpPr>
        <p:spPr/>
        <p:txBody>
          <a:bodyPr/>
          <a:lstStyle/>
          <a:p>
            <a:fld id="{9860EDB8-5305-433F-BE41-D7A86D811DB3}" type="slidenum">
              <a:rPr lang="en-US" smtClean="0"/>
              <a:pPr/>
              <a:t>79</a:t>
            </a:fld>
            <a:endParaRPr lang="en-US"/>
          </a:p>
        </p:txBody>
      </p:sp>
      <p:pic>
        <p:nvPicPr>
          <p:cNvPr id="7" name="Picture 6">
            <a:extLst>
              <a:ext uri="{FF2B5EF4-FFF2-40B4-BE49-F238E27FC236}">
                <a16:creationId xmlns:a16="http://schemas.microsoft.com/office/drawing/2014/main" id="{CE326851-076F-4199-8846-5747DC2EEE64}"/>
              </a:ext>
            </a:extLst>
          </p:cNvPr>
          <p:cNvPicPr>
            <a:picLocks noChangeAspect="1"/>
          </p:cNvPicPr>
          <p:nvPr/>
        </p:nvPicPr>
        <p:blipFill rotWithShape="1">
          <a:blip r:embed="rId2"/>
          <a:srcRect b="28414"/>
          <a:stretch/>
        </p:blipFill>
        <p:spPr>
          <a:xfrm>
            <a:off x="0" y="1208868"/>
            <a:ext cx="12192000" cy="4909351"/>
          </a:xfrm>
          <a:prstGeom prst="rect">
            <a:avLst/>
          </a:prstGeom>
        </p:spPr>
      </p:pic>
    </p:spTree>
    <p:extLst>
      <p:ext uri="{BB962C8B-B14F-4D97-AF65-F5344CB8AC3E}">
        <p14:creationId xmlns:p14="http://schemas.microsoft.com/office/powerpoint/2010/main" val="926421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1BC-3686-4C4C-A00C-7CD51F91312C}"/>
              </a:ext>
            </a:extLst>
          </p:cNvPr>
          <p:cNvSpPr>
            <a:spLocks noGrp="1"/>
          </p:cNvSpPr>
          <p:nvPr>
            <p:ph type="title"/>
          </p:nvPr>
        </p:nvSpPr>
        <p:spPr/>
        <p:txBody>
          <a:bodyPr/>
          <a:lstStyle/>
          <a:p>
            <a:r>
              <a:rPr lang="en-US" dirty="0"/>
              <a:t>Change DB root password</a:t>
            </a:r>
          </a:p>
        </p:txBody>
      </p:sp>
      <p:pic>
        <p:nvPicPr>
          <p:cNvPr id="4" name="Picture 3">
            <a:extLst>
              <a:ext uri="{FF2B5EF4-FFF2-40B4-BE49-F238E27FC236}">
                <a16:creationId xmlns:a16="http://schemas.microsoft.com/office/drawing/2014/main" id="{38F35139-658A-8D45-BE5B-15481677C4E6}"/>
              </a:ext>
            </a:extLst>
          </p:cNvPr>
          <p:cNvPicPr>
            <a:picLocks noChangeAspect="1"/>
          </p:cNvPicPr>
          <p:nvPr/>
        </p:nvPicPr>
        <p:blipFill>
          <a:blip r:embed="rId2"/>
          <a:stretch>
            <a:fillRect/>
          </a:stretch>
        </p:blipFill>
        <p:spPr>
          <a:xfrm>
            <a:off x="1897966" y="1666950"/>
            <a:ext cx="7086600" cy="4668688"/>
          </a:xfrm>
          <a:prstGeom prst="rect">
            <a:avLst/>
          </a:prstGeom>
        </p:spPr>
      </p:pic>
      <p:sp>
        <p:nvSpPr>
          <p:cNvPr id="3" name="Footer Placeholder 2">
            <a:extLst>
              <a:ext uri="{FF2B5EF4-FFF2-40B4-BE49-F238E27FC236}">
                <a16:creationId xmlns:a16="http://schemas.microsoft.com/office/drawing/2014/main" id="{FDAE7F45-0209-4EDC-ABBB-BCAF1FA7B39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D47116C-A85D-4821-8D52-D01F53BB3EE7}"/>
              </a:ext>
            </a:extLst>
          </p:cNvPr>
          <p:cNvSpPr>
            <a:spLocks noGrp="1"/>
          </p:cNvSpPr>
          <p:nvPr>
            <p:ph type="sldNum" sz="quarter" idx="12"/>
          </p:nvPr>
        </p:nvSpPr>
        <p:spPr/>
        <p:txBody>
          <a:bodyPr/>
          <a:lstStyle/>
          <a:p>
            <a:fld id="{9860EDB8-5305-433F-BE41-D7A86D811DB3}" type="slidenum">
              <a:rPr lang="en-US" smtClean="0"/>
              <a:pPr/>
              <a:t>8</a:t>
            </a:fld>
            <a:endParaRPr lang="en-US"/>
          </a:p>
        </p:txBody>
      </p:sp>
    </p:spTree>
    <p:extLst>
      <p:ext uri="{BB962C8B-B14F-4D97-AF65-F5344CB8AC3E}">
        <p14:creationId xmlns:p14="http://schemas.microsoft.com/office/powerpoint/2010/main" val="301789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44688335-9A87-4B13-AE93-66B15EB872CF}"/>
              </a:ext>
            </a:extLst>
          </p:cNvPr>
          <p:cNvSpPr/>
          <p:nvPr/>
        </p:nvSpPr>
        <p:spPr>
          <a:xfrm>
            <a:off x="3034762" y="255969"/>
            <a:ext cx="2329131" cy="6334685"/>
          </a:xfrm>
          <a:prstGeom prst="triangl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idx="4294967295"/>
          </p:nvPr>
        </p:nvSpPr>
        <p:spPr>
          <a:xfrm>
            <a:off x="1995216" y="1289875"/>
            <a:ext cx="9665786" cy="2222695"/>
          </a:xfrm>
        </p:spPr>
        <p:txBody>
          <a:bodyPr>
            <a:noAutofit/>
          </a:bodyPr>
          <a:lstStyle/>
          <a:p>
            <a:pPr algn="r"/>
            <a:r>
              <a:rPr lang="en-US" sz="5400" dirty="0">
                <a:solidFill>
                  <a:schemeClr val="bg1"/>
                </a:solidFill>
                <a:latin typeface="Arial" panose="020B0604020202020204" pitchFamily="34" charset="0"/>
                <a:cs typeface="Arial" panose="020B0604020202020204" pitchFamily="34" charset="0"/>
              </a:rPr>
              <a:t>Laravel t12</a:t>
            </a:r>
            <a:br>
              <a:rPr lang="en-US" sz="5400" dirty="0">
                <a:solidFill>
                  <a:schemeClr val="bg1"/>
                </a:solidFill>
                <a:latin typeface="Arial" panose="020B0604020202020204" pitchFamily="34" charset="0"/>
                <a:cs typeface="Arial" panose="020B0604020202020204" pitchFamily="34" charset="0"/>
              </a:rPr>
            </a:br>
            <a:br>
              <a:rPr lang="en-US" sz="4800" dirty="0">
                <a:solidFill>
                  <a:schemeClr val="bg1"/>
                </a:solidFill>
                <a:latin typeface="Arial" panose="020B0604020202020204" pitchFamily="34" charset="0"/>
                <a:cs typeface="Arial" panose="020B0604020202020204" pitchFamily="34" charset="0"/>
              </a:rPr>
            </a:br>
            <a:r>
              <a:rPr lang="en-MY" sz="8000" dirty="0">
                <a:solidFill>
                  <a:schemeClr val="bg1"/>
                </a:solidFill>
              </a:rPr>
              <a:t>Test Laravel project from Github repo</a:t>
            </a:r>
            <a:endParaRPr lang="en-US" sz="48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7672850" y="4458989"/>
            <a:ext cx="1838220" cy="1975018"/>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790" y="4458989"/>
            <a:ext cx="1975018" cy="19750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llstack developer - cloud solution expert - Rauf Rahman">
            <a:extLst>
              <a:ext uri="{FF2B5EF4-FFF2-40B4-BE49-F238E27FC236}">
                <a16:creationId xmlns:a16="http://schemas.microsoft.com/office/drawing/2014/main" id="{721BCFD4-9EDB-46B6-9742-1C512386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954" y="4458989"/>
            <a:ext cx="3291697" cy="19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8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537E-BF26-4DEA-AD31-1243AAFC50F8}"/>
              </a:ext>
            </a:extLst>
          </p:cNvPr>
          <p:cNvSpPr>
            <a:spLocks noGrp="1"/>
          </p:cNvSpPr>
          <p:nvPr>
            <p:ph type="title"/>
          </p:nvPr>
        </p:nvSpPr>
        <p:spPr/>
        <p:txBody>
          <a:bodyPr/>
          <a:lstStyle/>
          <a:p>
            <a:r>
              <a:rPr lang="en-MY" dirty="0"/>
              <a:t>NODEJS.ORG</a:t>
            </a:r>
          </a:p>
        </p:txBody>
      </p:sp>
      <p:sp>
        <p:nvSpPr>
          <p:cNvPr id="3" name="Content Placeholder 2">
            <a:extLst>
              <a:ext uri="{FF2B5EF4-FFF2-40B4-BE49-F238E27FC236}">
                <a16:creationId xmlns:a16="http://schemas.microsoft.com/office/drawing/2014/main" id="{D212AAE9-62DA-454A-8190-8A958718DECC}"/>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0FFDA25F-5050-46AF-8012-B9508DCE363B}"/>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D7C0E06C-F926-41AE-AFF2-30515F067439}"/>
              </a:ext>
            </a:extLst>
          </p:cNvPr>
          <p:cNvSpPr>
            <a:spLocks noGrp="1"/>
          </p:cNvSpPr>
          <p:nvPr>
            <p:ph type="sldNum" sz="quarter" idx="12"/>
          </p:nvPr>
        </p:nvSpPr>
        <p:spPr/>
        <p:txBody>
          <a:bodyPr/>
          <a:lstStyle/>
          <a:p>
            <a:fld id="{9860EDB8-5305-433F-BE41-D7A86D811DB3}" type="slidenum">
              <a:rPr lang="en-US" smtClean="0"/>
              <a:pPr/>
              <a:t>81</a:t>
            </a:fld>
            <a:endParaRPr lang="en-US"/>
          </a:p>
        </p:txBody>
      </p:sp>
      <p:pic>
        <p:nvPicPr>
          <p:cNvPr id="6" name="Picture 5">
            <a:extLst>
              <a:ext uri="{FF2B5EF4-FFF2-40B4-BE49-F238E27FC236}">
                <a16:creationId xmlns:a16="http://schemas.microsoft.com/office/drawing/2014/main" id="{77AB1AE6-8B33-4FFF-A55B-2701D0D074E0}"/>
              </a:ext>
            </a:extLst>
          </p:cNvPr>
          <p:cNvPicPr>
            <a:picLocks noChangeAspect="1"/>
          </p:cNvPicPr>
          <p:nvPr/>
        </p:nvPicPr>
        <p:blipFill rotWithShape="1">
          <a:blip r:embed="rId2"/>
          <a:srcRect l="21928" t="4181" r="15211" b="19435"/>
          <a:stretch/>
        </p:blipFill>
        <p:spPr>
          <a:xfrm>
            <a:off x="2363492" y="1160543"/>
            <a:ext cx="7791294" cy="5325497"/>
          </a:xfrm>
          <a:prstGeom prst="rect">
            <a:avLst/>
          </a:prstGeom>
        </p:spPr>
      </p:pic>
      <p:sp>
        <p:nvSpPr>
          <p:cNvPr id="7" name="Rectangle: Rounded Corners 6">
            <a:extLst>
              <a:ext uri="{FF2B5EF4-FFF2-40B4-BE49-F238E27FC236}">
                <a16:creationId xmlns:a16="http://schemas.microsoft.com/office/drawing/2014/main" id="{99A9B59E-E2ED-4EB7-9C09-48E3F23BE288}"/>
              </a:ext>
            </a:extLst>
          </p:cNvPr>
          <p:cNvSpPr/>
          <p:nvPr/>
        </p:nvSpPr>
        <p:spPr>
          <a:xfrm>
            <a:off x="4021810" y="3642102"/>
            <a:ext cx="2177512" cy="1619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45582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82</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0" y="1136275"/>
            <a:ext cx="12192000" cy="5292671"/>
          </a:xfrm>
          <a:prstGeom prst="rect">
            <a:avLst/>
          </a:prstGeom>
        </p:spPr>
      </p:pic>
    </p:spTree>
    <p:extLst>
      <p:ext uri="{BB962C8B-B14F-4D97-AF65-F5344CB8AC3E}">
        <p14:creationId xmlns:p14="http://schemas.microsoft.com/office/powerpoint/2010/main" val="3740771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66B8-5216-4271-AB29-D00F759E2975}"/>
              </a:ext>
            </a:extLst>
          </p:cNvPr>
          <p:cNvSpPr>
            <a:spLocks noGrp="1"/>
          </p:cNvSpPr>
          <p:nvPr>
            <p:ph type="title"/>
          </p:nvPr>
        </p:nvSpPr>
        <p:spPr/>
        <p:txBody>
          <a:bodyPr/>
          <a:lstStyle/>
          <a:p>
            <a:r>
              <a:rPr lang="en-MY" dirty="0"/>
              <a:t>Git clone</a:t>
            </a:r>
          </a:p>
        </p:txBody>
      </p:sp>
      <p:sp>
        <p:nvSpPr>
          <p:cNvPr id="4" name="Footer Placeholder 3">
            <a:extLst>
              <a:ext uri="{FF2B5EF4-FFF2-40B4-BE49-F238E27FC236}">
                <a16:creationId xmlns:a16="http://schemas.microsoft.com/office/drawing/2014/main" id="{BD9A7EEA-0AD5-47CE-8001-792EDF2E5B28}"/>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1355DF73-4EE2-4458-AF26-7BA7B13F1915}"/>
              </a:ext>
            </a:extLst>
          </p:cNvPr>
          <p:cNvSpPr>
            <a:spLocks noGrp="1"/>
          </p:cNvSpPr>
          <p:nvPr>
            <p:ph type="sldNum" sz="quarter" idx="12"/>
          </p:nvPr>
        </p:nvSpPr>
        <p:spPr/>
        <p:txBody>
          <a:bodyPr/>
          <a:lstStyle/>
          <a:p>
            <a:fld id="{9860EDB8-5305-433F-BE41-D7A86D811DB3}" type="slidenum">
              <a:rPr lang="en-US" smtClean="0"/>
              <a:pPr/>
              <a:t>83</a:t>
            </a:fld>
            <a:endParaRPr lang="en-US"/>
          </a:p>
        </p:txBody>
      </p:sp>
      <p:pic>
        <p:nvPicPr>
          <p:cNvPr id="8" name="Picture 7">
            <a:extLst>
              <a:ext uri="{FF2B5EF4-FFF2-40B4-BE49-F238E27FC236}">
                <a16:creationId xmlns:a16="http://schemas.microsoft.com/office/drawing/2014/main" id="{DECFFF0F-6CC2-4798-81BB-9DCCD4094BD6}"/>
              </a:ext>
            </a:extLst>
          </p:cNvPr>
          <p:cNvPicPr>
            <a:picLocks noChangeAspect="1"/>
          </p:cNvPicPr>
          <p:nvPr/>
        </p:nvPicPr>
        <p:blipFill rotWithShape="1">
          <a:blip r:embed="rId2"/>
          <a:srcRect b="62712"/>
          <a:stretch/>
        </p:blipFill>
        <p:spPr>
          <a:xfrm>
            <a:off x="0" y="1518834"/>
            <a:ext cx="12192000" cy="2557220"/>
          </a:xfrm>
          <a:prstGeom prst="rect">
            <a:avLst/>
          </a:prstGeom>
        </p:spPr>
      </p:pic>
    </p:spTree>
    <p:extLst>
      <p:ext uri="{BB962C8B-B14F-4D97-AF65-F5344CB8AC3E}">
        <p14:creationId xmlns:p14="http://schemas.microsoft.com/office/powerpoint/2010/main" val="2485389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10C8-0A0B-455E-922B-17F8D48AA9C7}"/>
              </a:ext>
            </a:extLst>
          </p:cNvPr>
          <p:cNvSpPr>
            <a:spLocks noGrp="1"/>
          </p:cNvSpPr>
          <p:nvPr>
            <p:ph type="title"/>
          </p:nvPr>
        </p:nvSpPr>
        <p:spPr/>
        <p:txBody>
          <a:bodyPr/>
          <a:lstStyle/>
          <a:p>
            <a:r>
              <a:rPr lang="en-MY" dirty="0"/>
              <a:t>composer &amp; npm install</a:t>
            </a:r>
          </a:p>
        </p:txBody>
      </p:sp>
      <p:sp>
        <p:nvSpPr>
          <p:cNvPr id="3" name="Content Placeholder 2">
            <a:extLst>
              <a:ext uri="{FF2B5EF4-FFF2-40B4-BE49-F238E27FC236}">
                <a16:creationId xmlns:a16="http://schemas.microsoft.com/office/drawing/2014/main" id="{CF219EF5-96D0-49CC-B02A-D5092D34C141}"/>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5A7BA4B4-9F3D-408E-AF18-12C202F29DB1}"/>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8F45296-66AF-4D6B-94F2-D9A70C94CA89}"/>
              </a:ext>
            </a:extLst>
          </p:cNvPr>
          <p:cNvSpPr>
            <a:spLocks noGrp="1"/>
          </p:cNvSpPr>
          <p:nvPr>
            <p:ph type="sldNum" sz="quarter" idx="12"/>
          </p:nvPr>
        </p:nvSpPr>
        <p:spPr/>
        <p:txBody>
          <a:bodyPr/>
          <a:lstStyle/>
          <a:p>
            <a:fld id="{9860EDB8-5305-433F-BE41-D7A86D811DB3}" type="slidenum">
              <a:rPr lang="en-US" smtClean="0"/>
              <a:pPr/>
              <a:t>84</a:t>
            </a:fld>
            <a:endParaRPr lang="en-US"/>
          </a:p>
        </p:txBody>
      </p:sp>
      <p:pic>
        <p:nvPicPr>
          <p:cNvPr id="6" name="Picture 5">
            <a:extLst>
              <a:ext uri="{FF2B5EF4-FFF2-40B4-BE49-F238E27FC236}">
                <a16:creationId xmlns:a16="http://schemas.microsoft.com/office/drawing/2014/main" id="{9069C203-D386-4B33-89FE-BD8D807553D7}"/>
              </a:ext>
            </a:extLst>
          </p:cNvPr>
          <p:cNvPicPr>
            <a:picLocks noChangeAspect="1"/>
          </p:cNvPicPr>
          <p:nvPr/>
        </p:nvPicPr>
        <p:blipFill>
          <a:blip r:embed="rId2"/>
          <a:stretch>
            <a:fillRect/>
          </a:stretch>
        </p:blipFill>
        <p:spPr>
          <a:xfrm>
            <a:off x="2812941" y="1177466"/>
            <a:ext cx="7845533" cy="5380496"/>
          </a:xfrm>
          <a:prstGeom prst="rect">
            <a:avLst/>
          </a:prstGeom>
        </p:spPr>
      </p:pic>
    </p:spTree>
    <p:extLst>
      <p:ext uri="{BB962C8B-B14F-4D97-AF65-F5344CB8AC3E}">
        <p14:creationId xmlns:p14="http://schemas.microsoft.com/office/powerpoint/2010/main" val="27326540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7D10-DD26-4767-9670-37EC987AF0CF}"/>
              </a:ext>
            </a:extLst>
          </p:cNvPr>
          <p:cNvSpPr>
            <a:spLocks noGrp="1"/>
          </p:cNvSpPr>
          <p:nvPr>
            <p:ph type="title"/>
          </p:nvPr>
        </p:nvSpPr>
        <p:spPr/>
        <p:txBody>
          <a:bodyPr/>
          <a:lstStyle/>
          <a:p>
            <a:r>
              <a:rPr lang="en-MY" dirty="0"/>
              <a:t>.env file </a:t>
            </a:r>
          </a:p>
        </p:txBody>
      </p:sp>
      <p:sp>
        <p:nvSpPr>
          <p:cNvPr id="4" name="Footer Placeholder 3">
            <a:extLst>
              <a:ext uri="{FF2B5EF4-FFF2-40B4-BE49-F238E27FC236}">
                <a16:creationId xmlns:a16="http://schemas.microsoft.com/office/drawing/2014/main" id="{36416962-E991-41B9-BB3C-0F3FB737936F}"/>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B909B658-265F-462B-9F83-BB93BEEAA6C9}"/>
              </a:ext>
            </a:extLst>
          </p:cNvPr>
          <p:cNvSpPr>
            <a:spLocks noGrp="1"/>
          </p:cNvSpPr>
          <p:nvPr>
            <p:ph type="sldNum" sz="quarter" idx="12"/>
          </p:nvPr>
        </p:nvSpPr>
        <p:spPr/>
        <p:txBody>
          <a:bodyPr/>
          <a:lstStyle/>
          <a:p>
            <a:fld id="{9860EDB8-5305-433F-BE41-D7A86D811DB3}" type="slidenum">
              <a:rPr lang="en-US" smtClean="0"/>
              <a:pPr/>
              <a:t>85</a:t>
            </a:fld>
            <a:endParaRPr lang="en-US"/>
          </a:p>
        </p:txBody>
      </p:sp>
      <p:pic>
        <p:nvPicPr>
          <p:cNvPr id="7" name="Picture 6">
            <a:extLst>
              <a:ext uri="{FF2B5EF4-FFF2-40B4-BE49-F238E27FC236}">
                <a16:creationId xmlns:a16="http://schemas.microsoft.com/office/drawing/2014/main" id="{F14F5828-BF04-4309-B75D-553C75FFDDFC}"/>
              </a:ext>
            </a:extLst>
          </p:cNvPr>
          <p:cNvPicPr>
            <a:picLocks noChangeAspect="1"/>
          </p:cNvPicPr>
          <p:nvPr/>
        </p:nvPicPr>
        <p:blipFill>
          <a:blip r:embed="rId2"/>
          <a:stretch>
            <a:fillRect/>
          </a:stretch>
        </p:blipFill>
        <p:spPr>
          <a:xfrm>
            <a:off x="2638781" y="604434"/>
            <a:ext cx="8367759" cy="5327300"/>
          </a:xfrm>
          <a:prstGeom prst="rect">
            <a:avLst/>
          </a:prstGeom>
        </p:spPr>
      </p:pic>
    </p:spTree>
    <p:extLst>
      <p:ext uri="{BB962C8B-B14F-4D97-AF65-F5344CB8AC3E}">
        <p14:creationId xmlns:p14="http://schemas.microsoft.com/office/powerpoint/2010/main" val="2945475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8B86-42DD-4A6B-BD65-20953146D00D}"/>
              </a:ext>
            </a:extLst>
          </p:cNvPr>
          <p:cNvSpPr>
            <a:spLocks noGrp="1"/>
          </p:cNvSpPr>
          <p:nvPr>
            <p:ph type="title"/>
          </p:nvPr>
        </p:nvSpPr>
        <p:spPr/>
        <p:txBody>
          <a:bodyPr/>
          <a:lstStyle/>
          <a:p>
            <a:r>
              <a:rPr lang="en-MY" dirty="0"/>
              <a:t>php artisan migrate &amp; seed</a:t>
            </a:r>
          </a:p>
        </p:txBody>
      </p:sp>
      <p:sp>
        <p:nvSpPr>
          <p:cNvPr id="3" name="Content Placeholder 2">
            <a:extLst>
              <a:ext uri="{FF2B5EF4-FFF2-40B4-BE49-F238E27FC236}">
                <a16:creationId xmlns:a16="http://schemas.microsoft.com/office/drawing/2014/main" id="{5CF139A3-B54B-49CB-9302-109C98DDD0C7}"/>
              </a:ext>
            </a:extLst>
          </p:cNvPr>
          <p:cNvSpPr>
            <a:spLocks noGrp="1"/>
          </p:cNvSpPr>
          <p:nvPr>
            <p:ph idx="1"/>
          </p:nvPr>
        </p:nvSpPr>
        <p:spPr>
          <a:xfrm>
            <a:off x="838201" y="1825625"/>
            <a:ext cx="9072965" cy="4351338"/>
          </a:xfrm>
        </p:spPr>
        <p:txBody>
          <a:bodyPr>
            <a:normAutofit fontScale="92500" lnSpcReduction="20000"/>
          </a:bodyPr>
          <a:lstStyle/>
          <a:p>
            <a:r>
              <a:rPr lang="en-MY" sz="2800" dirty="0"/>
              <a:t>Inside Laravel project folder</a:t>
            </a:r>
          </a:p>
          <a:p>
            <a:endParaRPr lang="en-MY" sz="2800" dirty="0"/>
          </a:p>
          <a:p>
            <a:r>
              <a:rPr lang="en-MY" sz="2800" dirty="0"/>
              <a:t>php artisan key:generate</a:t>
            </a:r>
          </a:p>
          <a:p>
            <a:endParaRPr lang="en-MY" sz="2800" dirty="0"/>
          </a:p>
          <a:p>
            <a:r>
              <a:rPr lang="en-MY" sz="2800" dirty="0"/>
              <a:t>php artisan migrate</a:t>
            </a:r>
          </a:p>
          <a:p>
            <a:endParaRPr lang="en-MY" sz="2800" dirty="0"/>
          </a:p>
          <a:p>
            <a:r>
              <a:rPr lang="en-MY" sz="2800" dirty="0"/>
              <a:t>php artisan db:seed</a:t>
            </a:r>
          </a:p>
        </p:txBody>
      </p:sp>
      <p:sp>
        <p:nvSpPr>
          <p:cNvPr id="4" name="Footer Placeholder 3">
            <a:extLst>
              <a:ext uri="{FF2B5EF4-FFF2-40B4-BE49-F238E27FC236}">
                <a16:creationId xmlns:a16="http://schemas.microsoft.com/office/drawing/2014/main" id="{A1906CCB-A259-4E0A-99CC-BD42CBCB29D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736DEC84-D347-4D46-99A3-3B0A64E273C2}"/>
              </a:ext>
            </a:extLst>
          </p:cNvPr>
          <p:cNvSpPr>
            <a:spLocks noGrp="1"/>
          </p:cNvSpPr>
          <p:nvPr>
            <p:ph type="sldNum" sz="quarter" idx="12"/>
          </p:nvPr>
        </p:nvSpPr>
        <p:spPr/>
        <p:txBody>
          <a:bodyPr/>
          <a:lstStyle/>
          <a:p>
            <a:fld id="{9860EDB8-5305-433F-BE41-D7A86D811DB3}" type="slidenum">
              <a:rPr lang="en-US" smtClean="0"/>
              <a:pPr/>
              <a:t>86</a:t>
            </a:fld>
            <a:endParaRPr lang="en-US"/>
          </a:p>
        </p:txBody>
      </p:sp>
    </p:spTree>
    <p:extLst>
      <p:ext uri="{BB962C8B-B14F-4D97-AF65-F5344CB8AC3E}">
        <p14:creationId xmlns:p14="http://schemas.microsoft.com/office/powerpoint/2010/main" val="2994593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35811" y="2201922"/>
            <a:ext cx="9662643" cy="3859165"/>
          </a:xfrm>
        </p:spPr>
        <p:txBody>
          <a:bodyPr>
            <a:noAutofit/>
          </a:bodyPr>
          <a:lstStyle/>
          <a:p>
            <a:pPr algn="r"/>
            <a:r>
              <a:rPr lang="en-MY" sz="9600" b="1" dirty="0">
                <a:solidFill>
                  <a:schemeClr val="bg1"/>
                </a:solidFill>
              </a:rPr>
              <a:t>Laravel t13</a:t>
            </a:r>
            <a:r>
              <a:rPr lang="en-MY" sz="6000" b="1" dirty="0">
                <a:solidFill>
                  <a:schemeClr val="bg1"/>
                </a:solidFill>
              </a:rPr>
              <a:t> </a:t>
            </a:r>
            <a:br>
              <a:rPr lang="en-MY" sz="7200" b="1" dirty="0">
                <a:solidFill>
                  <a:schemeClr val="bg1"/>
                </a:solidFill>
              </a:rPr>
            </a:br>
            <a:r>
              <a:rPr lang="en-MY" sz="5400" b="1" dirty="0">
                <a:solidFill>
                  <a:schemeClr val="bg1"/>
                </a:solidFill>
              </a:rPr>
              <a:t>Show records </a:t>
            </a:r>
            <a:br>
              <a:rPr lang="en-MY" sz="4000" b="1" dirty="0">
                <a:solidFill>
                  <a:schemeClr val="bg1"/>
                </a:solidFill>
              </a:rPr>
            </a:br>
            <a:r>
              <a:rPr lang="en-MY" sz="4000" b="1" dirty="0">
                <a:solidFill>
                  <a:schemeClr val="bg1"/>
                </a:solidFill>
              </a:rPr>
              <a:t>(Paparan semua data </a:t>
            </a:r>
            <a:br>
              <a:rPr lang="en-MY" sz="4000" b="1" dirty="0">
                <a:solidFill>
                  <a:schemeClr val="bg1"/>
                </a:solidFill>
              </a:rPr>
            </a:br>
            <a:r>
              <a:rPr lang="en-MY" sz="4000" b="1" dirty="0">
                <a:solidFill>
                  <a:schemeClr val="bg1"/>
                </a:solidFill>
              </a:rPr>
              <a:t>dalam rekod)</a:t>
            </a:r>
            <a:br>
              <a:rPr lang="en-MY" sz="4000" b="1" dirty="0">
                <a:solidFill>
                  <a:schemeClr val="bg1"/>
                </a:solidFill>
              </a:rPr>
            </a:br>
            <a:r>
              <a:rPr lang="en-MY" sz="4000" b="1" dirty="0">
                <a:solidFill>
                  <a:schemeClr val="bg1"/>
                </a:solidFill>
              </a:rPr>
              <a:t>bit.ly/fstmtube</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1367664" y="3417092"/>
            <a:ext cx="2370594" cy="2545136"/>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33" y="916359"/>
            <a:ext cx="2423525" cy="242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027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B627-8822-4D31-A4EE-E44DDE6D478D}"/>
              </a:ext>
            </a:extLst>
          </p:cNvPr>
          <p:cNvSpPr>
            <a:spLocks noGrp="1"/>
          </p:cNvSpPr>
          <p:nvPr>
            <p:ph type="title"/>
          </p:nvPr>
        </p:nvSpPr>
        <p:spPr/>
        <p:txBody>
          <a:bodyPr/>
          <a:lstStyle/>
          <a:p>
            <a:r>
              <a:rPr lang="en-MY" dirty="0"/>
              <a:t>Table with lots of column</a:t>
            </a:r>
          </a:p>
        </p:txBody>
      </p:sp>
      <p:sp>
        <p:nvSpPr>
          <p:cNvPr id="4" name="Footer Placeholder 3">
            <a:extLst>
              <a:ext uri="{FF2B5EF4-FFF2-40B4-BE49-F238E27FC236}">
                <a16:creationId xmlns:a16="http://schemas.microsoft.com/office/drawing/2014/main" id="{3080CFC7-D329-4145-A42C-75D46FDBCD49}"/>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CD335BC5-3A81-4499-8CF3-4ED1EFD7A2C8}"/>
              </a:ext>
            </a:extLst>
          </p:cNvPr>
          <p:cNvSpPr>
            <a:spLocks noGrp="1"/>
          </p:cNvSpPr>
          <p:nvPr>
            <p:ph type="sldNum" sz="quarter" idx="12"/>
          </p:nvPr>
        </p:nvSpPr>
        <p:spPr/>
        <p:txBody>
          <a:bodyPr/>
          <a:lstStyle/>
          <a:p>
            <a:fld id="{9860EDB8-5305-433F-BE41-D7A86D811DB3}" type="slidenum">
              <a:rPr lang="en-US" smtClean="0"/>
              <a:pPr/>
              <a:t>88</a:t>
            </a:fld>
            <a:endParaRPr lang="en-US"/>
          </a:p>
        </p:txBody>
      </p:sp>
      <p:pic>
        <p:nvPicPr>
          <p:cNvPr id="6" name="Picture 5">
            <a:extLst>
              <a:ext uri="{FF2B5EF4-FFF2-40B4-BE49-F238E27FC236}">
                <a16:creationId xmlns:a16="http://schemas.microsoft.com/office/drawing/2014/main" id="{60053211-F9E1-4BAC-886F-60CD792E287F}"/>
              </a:ext>
            </a:extLst>
          </p:cNvPr>
          <p:cNvPicPr>
            <a:picLocks noChangeAspect="1"/>
          </p:cNvPicPr>
          <p:nvPr/>
        </p:nvPicPr>
        <p:blipFill rotWithShape="1">
          <a:blip r:embed="rId2"/>
          <a:srcRect b="8817"/>
          <a:stretch/>
        </p:blipFill>
        <p:spPr>
          <a:xfrm>
            <a:off x="1294107" y="1208868"/>
            <a:ext cx="10115227" cy="5188168"/>
          </a:xfrm>
          <a:prstGeom prst="rect">
            <a:avLst/>
          </a:prstGeom>
        </p:spPr>
      </p:pic>
    </p:spTree>
    <p:extLst>
      <p:ext uri="{BB962C8B-B14F-4D97-AF65-F5344CB8AC3E}">
        <p14:creationId xmlns:p14="http://schemas.microsoft.com/office/powerpoint/2010/main" val="28787740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89</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0829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B71F06-3852-4092-9135-CB452D4BD74F}"/>
              </a:ext>
            </a:extLst>
          </p:cNvPr>
          <p:cNvSpPr/>
          <p:nvPr/>
        </p:nvSpPr>
        <p:spPr>
          <a:xfrm>
            <a:off x="1447136" y="3790325"/>
            <a:ext cx="7140272" cy="225502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EF50F094-F0AA-4E38-86FE-F92F1F07790C}"/>
              </a:ext>
            </a:extLst>
          </p:cNvPr>
          <p:cNvPicPr>
            <a:picLocks noChangeAspect="1"/>
          </p:cNvPicPr>
          <p:nvPr/>
        </p:nvPicPr>
        <p:blipFill>
          <a:blip r:embed="rId3">
            <a:clrChange>
              <a:clrFrom>
                <a:srgbClr val="FF0000"/>
              </a:clrFrom>
              <a:clrTo>
                <a:srgbClr val="FF0000">
                  <a:alpha val="0"/>
                </a:srgbClr>
              </a:clrTo>
            </a:clrChange>
          </a:blip>
          <a:stretch>
            <a:fillRect/>
          </a:stretch>
        </p:blipFill>
        <p:spPr>
          <a:xfrm>
            <a:off x="3509478" y="400214"/>
            <a:ext cx="4036310" cy="4209914"/>
          </a:xfrm>
          <a:prstGeom prst="rect">
            <a:avLst/>
          </a:prstGeom>
        </p:spPr>
      </p:pic>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4"/>
          <a:stretch>
            <a:fillRect/>
          </a:stretch>
        </p:blipFill>
        <p:spPr>
          <a:xfrm>
            <a:off x="6425980" y="2683056"/>
            <a:ext cx="1229866" cy="1320419"/>
          </a:xfrm>
          <a:prstGeom prst="rect">
            <a:avLst/>
          </a:prstGeom>
        </p:spPr>
      </p:pic>
      <p:sp>
        <p:nvSpPr>
          <p:cNvPr id="2" name="Title 1"/>
          <p:cNvSpPr>
            <a:spLocks noGrp="1"/>
          </p:cNvSpPr>
          <p:nvPr>
            <p:ph type="ctrTitle" idx="4294967295"/>
          </p:nvPr>
        </p:nvSpPr>
        <p:spPr>
          <a:xfrm>
            <a:off x="4067491" y="3066039"/>
            <a:ext cx="6393865" cy="3220278"/>
          </a:xfrm>
        </p:spPr>
        <p:txBody>
          <a:bodyPr>
            <a:noAutofit/>
          </a:bodyPr>
          <a:lstStyle/>
          <a:p>
            <a:r>
              <a:rPr lang="en-MY" sz="8000" b="1" dirty="0">
                <a:solidFill>
                  <a:schemeClr val="bg1"/>
                </a:solidFill>
              </a:rPr>
              <a:t>Laravel t02</a:t>
            </a:r>
            <a:br>
              <a:rPr lang="en-MY" sz="6000" b="1" dirty="0">
                <a:solidFill>
                  <a:schemeClr val="bg1"/>
                </a:solidFill>
              </a:rPr>
            </a:br>
            <a:r>
              <a:rPr lang="en-MY" sz="3200" b="1" dirty="0">
                <a:solidFill>
                  <a:srgbClr val="FFFFFF"/>
                </a:solidFill>
              </a:rPr>
              <a:t>Cara mudah tambah laman   login &amp; daftar pengguna</a:t>
            </a:r>
            <a:endParaRPr lang="en-US" sz="6000" b="1"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78328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8768-C649-4847-A46E-89AD9A5B4695}"/>
              </a:ext>
            </a:extLst>
          </p:cNvPr>
          <p:cNvSpPr>
            <a:spLocks noGrp="1"/>
          </p:cNvSpPr>
          <p:nvPr>
            <p:ph type="title"/>
          </p:nvPr>
        </p:nvSpPr>
        <p:spPr/>
        <p:txBody>
          <a:bodyPr/>
          <a:lstStyle/>
          <a:p>
            <a:r>
              <a:rPr lang="en-MY" dirty="0"/>
              <a:t>DISCLAIMER</a:t>
            </a:r>
          </a:p>
        </p:txBody>
      </p:sp>
      <p:sp>
        <p:nvSpPr>
          <p:cNvPr id="3" name="Content Placeholder 2">
            <a:extLst>
              <a:ext uri="{FF2B5EF4-FFF2-40B4-BE49-F238E27FC236}">
                <a16:creationId xmlns:a16="http://schemas.microsoft.com/office/drawing/2014/main" id="{075F0896-3B52-4DF5-95C9-6652CFC9C945}"/>
              </a:ext>
            </a:extLst>
          </p:cNvPr>
          <p:cNvSpPr>
            <a:spLocks noGrp="1"/>
          </p:cNvSpPr>
          <p:nvPr>
            <p:ph idx="1"/>
          </p:nvPr>
        </p:nvSpPr>
        <p:spPr>
          <a:xfrm>
            <a:off x="838201" y="1825625"/>
            <a:ext cx="10418063" cy="4351338"/>
          </a:xfrm>
        </p:spPr>
        <p:txBody>
          <a:bodyPr>
            <a:normAutofit fontScale="85000" lnSpcReduction="10000"/>
          </a:bodyPr>
          <a:lstStyle/>
          <a:p>
            <a:pPr marL="0" indent="0" algn="just">
              <a:buNone/>
            </a:pPr>
            <a:r>
              <a:rPr lang="en-MY" sz="3200" dirty="0"/>
              <a:t>Codes are for demo purposes. Example showed here are only to validate the proof of concepts. Security aspect the demonstrated examples are beyond the coverage of these video tutorials. You are advised to explore / sought after advanced/security topics of PHP web programming as these tutorials only for beginner level.</a:t>
            </a:r>
          </a:p>
          <a:p>
            <a:pPr marL="0" indent="0" algn="just">
              <a:buNone/>
            </a:pPr>
            <a:endParaRPr lang="en-MY" sz="3200" dirty="0"/>
          </a:p>
          <a:p>
            <a:pPr marL="0" indent="0" algn="r">
              <a:buNone/>
            </a:pPr>
            <a:r>
              <a:rPr lang="en-MY" sz="3200" dirty="0"/>
              <a:t>Suitable to view in DESKTOP</a:t>
            </a:r>
          </a:p>
        </p:txBody>
      </p:sp>
      <p:sp>
        <p:nvSpPr>
          <p:cNvPr id="4" name="Date Placeholder 3">
            <a:extLst>
              <a:ext uri="{FF2B5EF4-FFF2-40B4-BE49-F238E27FC236}">
                <a16:creationId xmlns:a16="http://schemas.microsoft.com/office/drawing/2014/main" id="{3095E981-CFF6-4EE0-B8FF-E9F6F177605A}"/>
              </a:ext>
            </a:extLst>
          </p:cNvPr>
          <p:cNvSpPr>
            <a:spLocks noGrp="1"/>
          </p:cNvSpPr>
          <p:nvPr>
            <p:ph type="dt" sz="half" idx="10"/>
          </p:nvPr>
        </p:nvSpPr>
        <p:spPr/>
        <p:txBody>
          <a:bodyPr/>
          <a:lstStyle/>
          <a:p>
            <a:fld id="{51021921-10ED-48C2-B180-2FB4CFD04BFB}" type="datetime1">
              <a:rPr lang="en-US" smtClean="0"/>
              <a:t>4/12/2020</a:t>
            </a:fld>
            <a:endParaRPr lang="en-US" dirty="0"/>
          </a:p>
        </p:txBody>
      </p:sp>
      <p:sp>
        <p:nvSpPr>
          <p:cNvPr id="5" name="Footer Placeholder 4">
            <a:extLst>
              <a:ext uri="{FF2B5EF4-FFF2-40B4-BE49-F238E27FC236}">
                <a16:creationId xmlns:a16="http://schemas.microsoft.com/office/drawing/2014/main" id="{0C9CFA7F-DBDB-49B2-B6AB-ED696B71DBD5}"/>
              </a:ext>
            </a:extLst>
          </p:cNvPr>
          <p:cNvSpPr>
            <a:spLocks noGrp="1"/>
          </p:cNvSpPr>
          <p:nvPr>
            <p:ph type="ftr" sz="quarter" idx="11"/>
          </p:nvPr>
        </p:nvSpPr>
        <p:spPr/>
        <p:txBody>
          <a:bodyPr/>
          <a:lstStyle/>
          <a:p>
            <a:r>
              <a:rPr lang="en-US"/>
              <a:t>fstm.kuis.edu.my</a:t>
            </a:r>
            <a:endParaRPr lang="en-US" dirty="0"/>
          </a:p>
        </p:txBody>
      </p:sp>
      <p:sp>
        <p:nvSpPr>
          <p:cNvPr id="6" name="Slide Number Placeholder 5">
            <a:extLst>
              <a:ext uri="{FF2B5EF4-FFF2-40B4-BE49-F238E27FC236}">
                <a16:creationId xmlns:a16="http://schemas.microsoft.com/office/drawing/2014/main" id="{AF0A222D-824A-4B26-A640-E1877F72CB3A}"/>
              </a:ext>
            </a:extLst>
          </p:cNvPr>
          <p:cNvSpPr>
            <a:spLocks noGrp="1"/>
          </p:cNvSpPr>
          <p:nvPr>
            <p:ph type="sldNum" sz="quarter" idx="12"/>
          </p:nvPr>
        </p:nvSpPr>
        <p:spPr/>
        <p:txBody>
          <a:bodyPr/>
          <a:lstStyle/>
          <a:p>
            <a:fld id="{4FAB73BC-B049-4115-A692-8D63A059BFB8}" type="slidenum">
              <a:rPr lang="en-US" smtClean="0"/>
              <a:t>90</a:t>
            </a:fld>
            <a:endParaRPr lang="en-US" dirty="0"/>
          </a:p>
        </p:txBody>
      </p:sp>
    </p:spTree>
    <p:extLst>
      <p:ext uri="{BB962C8B-B14F-4D97-AF65-F5344CB8AC3E}">
        <p14:creationId xmlns:p14="http://schemas.microsoft.com/office/powerpoint/2010/main" val="37845084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838201" y="1825625"/>
            <a:ext cx="4718537" cy="4351338"/>
          </a:xfrm>
        </p:spPr>
        <p:txBody>
          <a:bodyPr/>
          <a:lstStyle/>
          <a:p>
            <a:r>
              <a:rPr lang="en-US" dirty="0"/>
              <a:t>Views are stored in the resources/views directory</a:t>
            </a:r>
          </a:p>
          <a:p>
            <a:endParaRPr lang="en-US" dirty="0"/>
          </a:p>
          <a:p>
            <a:pPr marL="342900" indent="-342900">
              <a:buAutoNum type="arabicPeriod"/>
            </a:pPr>
            <a:r>
              <a:rPr lang="en-US" dirty="0"/>
              <a:t>Go to resources/views</a:t>
            </a:r>
          </a:p>
          <a:p>
            <a:pPr marL="342900" indent="-342900">
              <a:buAutoNum type="arabicPeriod"/>
            </a:pPr>
            <a:r>
              <a:rPr lang="en-US" dirty="0"/>
              <a:t>Go to trainings folder, create:</a:t>
            </a:r>
          </a:p>
          <a:p>
            <a:pPr marL="1028700" lvl="1" indent="-342900">
              <a:buAutoNum type="arabicPeriod"/>
            </a:pPr>
            <a:r>
              <a:rPr lang="en-US" dirty="0" err="1"/>
              <a:t>show.blade.php</a:t>
            </a:r>
            <a:endParaRPr lang="en-US" dirty="0"/>
          </a:p>
          <a:p>
            <a:pPr marL="1028700" lvl="1" indent="-342900">
              <a:buAutoNum type="arabicPeriod"/>
            </a:pPr>
            <a:r>
              <a:rPr lang="en-US" dirty="0" err="1"/>
              <a:t>edit.blade.php</a:t>
            </a:r>
            <a:endParaRPr lang="en-US" dirty="0"/>
          </a:p>
        </p:txBody>
      </p:sp>
      <p:pic>
        <p:nvPicPr>
          <p:cNvPr id="5" name="Picture 4">
            <a:extLst>
              <a:ext uri="{FF2B5EF4-FFF2-40B4-BE49-F238E27FC236}">
                <a16:creationId xmlns:a16="http://schemas.microsoft.com/office/drawing/2014/main" id="{CAE332F8-6846-E742-B35E-8E4221EF05BA}"/>
              </a:ext>
            </a:extLst>
          </p:cNvPr>
          <p:cNvPicPr>
            <a:picLocks noChangeAspect="1"/>
          </p:cNvPicPr>
          <p:nvPr/>
        </p:nvPicPr>
        <p:blipFill rotWithShape="1">
          <a:blip r:embed="rId2"/>
          <a:srcRect l="534" t="-1" r="-534" b="13696"/>
          <a:stretch/>
        </p:blipFill>
        <p:spPr>
          <a:xfrm>
            <a:off x="7055211" y="1708451"/>
            <a:ext cx="2997200" cy="4351338"/>
          </a:xfrm>
          <a:prstGeom prst="rect">
            <a:avLst/>
          </a:prstGeom>
        </p:spPr>
      </p:pic>
      <p:sp>
        <p:nvSpPr>
          <p:cNvPr id="4" name="Footer Placeholder 3">
            <a:extLst>
              <a:ext uri="{FF2B5EF4-FFF2-40B4-BE49-F238E27FC236}">
                <a16:creationId xmlns:a16="http://schemas.microsoft.com/office/drawing/2014/main" id="{4F562ED0-2343-4B7B-86DB-BAAD0C975DF1}"/>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F6F1C0F-3221-4137-85FB-BAF284710CFB}"/>
              </a:ext>
            </a:extLst>
          </p:cNvPr>
          <p:cNvSpPr>
            <a:spLocks noGrp="1"/>
          </p:cNvSpPr>
          <p:nvPr>
            <p:ph type="sldNum" sz="quarter" idx="12"/>
          </p:nvPr>
        </p:nvSpPr>
        <p:spPr/>
        <p:txBody>
          <a:bodyPr/>
          <a:lstStyle/>
          <a:p>
            <a:fld id="{9860EDB8-5305-433F-BE41-D7A86D811DB3}" type="slidenum">
              <a:rPr lang="en-US" smtClean="0"/>
              <a:pPr/>
              <a:t>91</a:t>
            </a:fld>
            <a:endParaRPr lang="en-US"/>
          </a:p>
        </p:txBody>
      </p:sp>
    </p:spTree>
    <p:extLst>
      <p:ext uri="{BB962C8B-B14F-4D97-AF65-F5344CB8AC3E}">
        <p14:creationId xmlns:p14="http://schemas.microsoft.com/office/powerpoint/2010/main" val="1334265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4B32A30-F6ED-544E-9990-30F31C86C2D0}"/>
              </a:ext>
            </a:extLst>
          </p:cNvPr>
          <p:cNvSpPr>
            <a:spLocks noGrp="1"/>
          </p:cNvSpPr>
          <p:nvPr>
            <p:ph idx="1"/>
          </p:nvPr>
        </p:nvSpPr>
        <p:spPr>
          <a:xfrm>
            <a:off x="865753" y="1825625"/>
            <a:ext cx="4831661" cy="2591630"/>
          </a:xfrm>
        </p:spPr>
        <p:txBody>
          <a:bodyPr/>
          <a:lstStyle/>
          <a:p>
            <a:r>
              <a:rPr lang="en-US" dirty="0"/>
              <a:t>7 method in controllers</a:t>
            </a:r>
          </a:p>
        </p:txBody>
      </p:sp>
      <p:pic>
        <p:nvPicPr>
          <p:cNvPr id="5" name="Picture 4">
            <a:extLst>
              <a:ext uri="{FF2B5EF4-FFF2-40B4-BE49-F238E27FC236}">
                <a16:creationId xmlns:a16="http://schemas.microsoft.com/office/drawing/2014/main" id="{1AE1E149-601F-7143-9493-8CAC912AF4EE}"/>
              </a:ext>
            </a:extLst>
          </p:cNvPr>
          <p:cNvPicPr>
            <a:picLocks noChangeAspect="1"/>
          </p:cNvPicPr>
          <p:nvPr/>
        </p:nvPicPr>
        <p:blipFill>
          <a:blip r:embed="rId2"/>
          <a:stretch>
            <a:fillRect/>
          </a:stretch>
        </p:blipFill>
        <p:spPr>
          <a:xfrm>
            <a:off x="604434" y="2855155"/>
            <a:ext cx="4978400" cy="1562100"/>
          </a:xfrm>
          <a:prstGeom prst="rect">
            <a:avLst/>
          </a:prstGeom>
        </p:spPr>
      </p:pic>
      <p:pic>
        <p:nvPicPr>
          <p:cNvPr id="6" name="Picture 5">
            <a:extLst>
              <a:ext uri="{FF2B5EF4-FFF2-40B4-BE49-F238E27FC236}">
                <a16:creationId xmlns:a16="http://schemas.microsoft.com/office/drawing/2014/main" id="{1A208B7B-9734-E94D-B6CA-4795B577C7C7}"/>
              </a:ext>
            </a:extLst>
          </p:cNvPr>
          <p:cNvPicPr>
            <a:picLocks noChangeAspect="1"/>
          </p:cNvPicPr>
          <p:nvPr/>
        </p:nvPicPr>
        <p:blipFill>
          <a:blip r:embed="rId3"/>
          <a:stretch>
            <a:fillRect/>
          </a:stretch>
        </p:blipFill>
        <p:spPr>
          <a:xfrm>
            <a:off x="7381044" y="1389063"/>
            <a:ext cx="1397000" cy="4787900"/>
          </a:xfrm>
          <a:prstGeom prst="rect">
            <a:avLst/>
          </a:prstGeom>
        </p:spPr>
      </p:pic>
      <p:cxnSp>
        <p:nvCxnSpPr>
          <p:cNvPr id="7" name="Straight Connector 6">
            <a:extLst>
              <a:ext uri="{FF2B5EF4-FFF2-40B4-BE49-F238E27FC236}">
                <a16:creationId xmlns:a16="http://schemas.microsoft.com/office/drawing/2014/main" id="{748C1B06-E983-0E4E-86EB-E2828027F203}"/>
              </a:ext>
            </a:extLst>
          </p:cNvPr>
          <p:cNvCxnSpPr/>
          <p:nvPr/>
        </p:nvCxnSpPr>
        <p:spPr>
          <a:xfrm>
            <a:off x="7454616" y="2217682"/>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8DB771-F22C-974D-BEF3-AA19301FB4CA}"/>
              </a:ext>
            </a:extLst>
          </p:cNvPr>
          <p:cNvCxnSpPr/>
          <p:nvPr/>
        </p:nvCxnSpPr>
        <p:spPr>
          <a:xfrm>
            <a:off x="7454616" y="2855155"/>
            <a:ext cx="61732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A52A524-48BC-B04C-BFBA-754C5C669A28}"/>
              </a:ext>
            </a:extLst>
          </p:cNvPr>
          <p:cNvCxnSpPr/>
          <p:nvPr/>
        </p:nvCxnSpPr>
        <p:spPr>
          <a:xfrm>
            <a:off x="7381044" y="3444765"/>
            <a:ext cx="617328" cy="0"/>
          </a:xfrm>
          <a:prstGeom prst="line">
            <a:avLst/>
          </a:prstGeom>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5CC59F4-8533-405B-8A4D-EB04D42771E0}"/>
              </a:ext>
            </a:extLst>
          </p:cNvPr>
          <p:cNvSpPr>
            <a:spLocks noGrp="1"/>
          </p:cNvSpPr>
          <p:nvPr>
            <p:ph type="ftr" sz="quarter" idx="11"/>
          </p:nvPr>
        </p:nvSpPr>
        <p:spPr/>
        <p:txBody>
          <a:bodyPr/>
          <a:lstStyle/>
          <a:p>
            <a:r>
              <a:rPr lang="en-US"/>
              <a:t>http://fstm.kuis.edu.my/blog/laravel</a:t>
            </a:r>
          </a:p>
        </p:txBody>
      </p:sp>
      <p:sp>
        <p:nvSpPr>
          <p:cNvPr id="10" name="Slide Number Placeholder 9">
            <a:extLst>
              <a:ext uri="{FF2B5EF4-FFF2-40B4-BE49-F238E27FC236}">
                <a16:creationId xmlns:a16="http://schemas.microsoft.com/office/drawing/2014/main" id="{D2A12F8B-AC81-4E5A-8AB5-1EC0A03CCEBD}"/>
              </a:ext>
            </a:extLst>
          </p:cNvPr>
          <p:cNvSpPr>
            <a:spLocks noGrp="1"/>
          </p:cNvSpPr>
          <p:nvPr>
            <p:ph type="sldNum" sz="quarter" idx="12"/>
          </p:nvPr>
        </p:nvSpPr>
        <p:spPr/>
        <p:txBody>
          <a:bodyPr/>
          <a:lstStyle/>
          <a:p>
            <a:fld id="{9860EDB8-5305-433F-BE41-D7A86D811DB3}" type="slidenum">
              <a:rPr lang="en-US" smtClean="0"/>
              <a:pPr/>
              <a:t>92</a:t>
            </a:fld>
            <a:endParaRPr lang="en-US"/>
          </a:p>
        </p:txBody>
      </p:sp>
    </p:spTree>
    <p:extLst>
      <p:ext uri="{BB962C8B-B14F-4D97-AF65-F5344CB8AC3E}">
        <p14:creationId xmlns:p14="http://schemas.microsoft.com/office/powerpoint/2010/main" val="39431152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8" name="Content Placeholder 4"/>
          <p:cNvSpPr txBox="1">
            <a:spLocks/>
          </p:cNvSpPr>
          <p:nvPr/>
        </p:nvSpPr>
        <p:spPr>
          <a:xfrm>
            <a:off x="823998" y="3195102"/>
            <a:ext cx="9796189" cy="1340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600"/>
              </a:lnSpc>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E68147-F8F3-114B-8A6F-ABCE50417186}"/>
              </a:ext>
            </a:extLst>
          </p:cNvPr>
          <p:cNvPicPr>
            <a:picLocks noChangeAspect="1"/>
          </p:cNvPicPr>
          <p:nvPr/>
        </p:nvPicPr>
        <p:blipFill>
          <a:blip r:embed="rId3"/>
          <a:stretch>
            <a:fillRect/>
          </a:stretch>
        </p:blipFill>
        <p:spPr>
          <a:xfrm>
            <a:off x="823998" y="188582"/>
            <a:ext cx="10333616" cy="6480835"/>
          </a:xfrm>
          <a:prstGeom prst="rect">
            <a:avLst/>
          </a:prstGeom>
        </p:spPr>
      </p:pic>
      <p:sp>
        <p:nvSpPr>
          <p:cNvPr id="2" name="TextBox 1">
            <a:extLst>
              <a:ext uri="{FF2B5EF4-FFF2-40B4-BE49-F238E27FC236}">
                <a16:creationId xmlns:a16="http://schemas.microsoft.com/office/drawing/2014/main" id="{2711F40F-519E-9A4E-A3DD-270D6BD54065}"/>
              </a:ext>
            </a:extLst>
          </p:cNvPr>
          <p:cNvSpPr txBox="1"/>
          <p:nvPr/>
        </p:nvSpPr>
        <p:spPr>
          <a:xfrm>
            <a:off x="7244861" y="876748"/>
            <a:ext cx="2799471" cy="369332"/>
          </a:xfrm>
          <a:prstGeom prst="rect">
            <a:avLst/>
          </a:prstGeom>
          <a:noFill/>
        </p:spPr>
        <p:txBody>
          <a:bodyPr wrap="square" rtlCol="0">
            <a:spAutoFit/>
          </a:bodyPr>
          <a:lstStyle/>
          <a:p>
            <a:r>
              <a:rPr lang="en-US" b="1" dirty="0">
                <a:highlight>
                  <a:srgbClr val="FFFF00"/>
                </a:highlight>
              </a:rPr>
              <a:t>routes/</a:t>
            </a:r>
            <a:r>
              <a:rPr lang="en-US" b="1" dirty="0" err="1">
                <a:highlight>
                  <a:srgbClr val="FFFF00"/>
                </a:highlight>
              </a:rPr>
              <a:t>web.php</a:t>
            </a:r>
            <a:endParaRPr lang="en-US" b="1" dirty="0">
              <a:highlight>
                <a:srgbClr val="FFFF00"/>
              </a:highlight>
            </a:endParaRPr>
          </a:p>
        </p:txBody>
      </p:sp>
      <p:sp>
        <p:nvSpPr>
          <p:cNvPr id="11" name="TextBox 10">
            <a:extLst>
              <a:ext uri="{FF2B5EF4-FFF2-40B4-BE49-F238E27FC236}">
                <a16:creationId xmlns:a16="http://schemas.microsoft.com/office/drawing/2014/main" id="{D576E074-B6EE-F64D-902C-00D041CA257E}"/>
              </a:ext>
            </a:extLst>
          </p:cNvPr>
          <p:cNvSpPr txBox="1"/>
          <p:nvPr/>
        </p:nvSpPr>
        <p:spPr>
          <a:xfrm>
            <a:off x="6342185" y="2435125"/>
            <a:ext cx="2799471" cy="369332"/>
          </a:xfrm>
          <a:prstGeom prst="rect">
            <a:avLst/>
          </a:prstGeom>
          <a:noFill/>
        </p:spPr>
        <p:txBody>
          <a:bodyPr wrap="square" rtlCol="0">
            <a:spAutoFit/>
          </a:bodyPr>
          <a:lstStyle/>
          <a:p>
            <a:r>
              <a:rPr lang="en-US" b="1" dirty="0">
                <a:highlight>
                  <a:srgbClr val="FFFF00"/>
                </a:highlight>
              </a:rPr>
              <a:t>app/Http/Controllers</a:t>
            </a:r>
          </a:p>
        </p:txBody>
      </p:sp>
      <p:sp>
        <p:nvSpPr>
          <p:cNvPr id="12" name="TextBox 11">
            <a:extLst>
              <a:ext uri="{FF2B5EF4-FFF2-40B4-BE49-F238E27FC236}">
                <a16:creationId xmlns:a16="http://schemas.microsoft.com/office/drawing/2014/main" id="{64F14160-E36E-B54A-B1E0-6CE954343775}"/>
              </a:ext>
            </a:extLst>
          </p:cNvPr>
          <p:cNvSpPr txBox="1"/>
          <p:nvPr/>
        </p:nvSpPr>
        <p:spPr>
          <a:xfrm>
            <a:off x="7741920" y="4557042"/>
            <a:ext cx="2799471" cy="369332"/>
          </a:xfrm>
          <a:prstGeom prst="rect">
            <a:avLst/>
          </a:prstGeom>
          <a:noFill/>
        </p:spPr>
        <p:txBody>
          <a:bodyPr wrap="square" rtlCol="0">
            <a:spAutoFit/>
          </a:bodyPr>
          <a:lstStyle/>
          <a:p>
            <a:r>
              <a:rPr lang="en-US" b="1" dirty="0">
                <a:highlight>
                  <a:srgbClr val="FFFF00"/>
                </a:highlight>
              </a:rPr>
              <a:t>app/</a:t>
            </a:r>
          </a:p>
        </p:txBody>
      </p:sp>
      <p:sp>
        <p:nvSpPr>
          <p:cNvPr id="13" name="TextBox 12">
            <a:extLst>
              <a:ext uri="{FF2B5EF4-FFF2-40B4-BE49-F238E27FC236}">
                <a16:creationId xmlns:a16="http://schemas.microsoft.com/office/drawing/2014/main" id="{7548235D-7768-1947-AD8E-3A6C3EB9D6AE}"/>
              </a:ext>
            </a:extLst>
          </p:cNvPr>
          <p:cNvSpPr txBox="1"/>
          <p:nvPr/>
        </p:nvSpPr>
        <p:spPr>
          <a:xfrm>
            <a:off x="1034386" y="4926374"/>
            <a:ext cx="2799471" cy="369332"/>
          </a:xfrm>
          <a:prstGeom prst="rect">
            <a:avLst/>
          </a:prstGeom>
          <a:noFill/>
        </p:spPr>
        <p:txBody>
          <a:bodyPr wrap="square" rtlCol="0">
            <a:spAutoFit/>
          </a:bodyPr>
          <a:lstStyle/>
          <a:p>
            <a:r>
              <a:rPr lang="en-US" b="1" dirty="0">
                <a:highlight>
                  <a:srgbClr val="FFFF00"/>
                </a:highlight>
              </a:rPr>
              <a:t>resources/views</a:t>
            </a:r>
          </a:p>
        </p:txBody>
      </p:sp>
      <p:sp>
        <p:nvSpPr>
          <p:cNvPr id="5" name="TextBox 4">
            <a:extLst>
              <a:ext uri="{FF2B5EF4-FFF2-40B4-BE49-F238E27FC236}">
                <a16:creationId xmlns:a16="http://schemas.microsoft.com/office/drawing/2014/main" id="{A8E0BEAB-1054-F94C-8DA7-F94B7C0BBB80}"/>
              </a:ext>
            </a:extLst>
          </p:cNvPr>
          <p:cNvSpPr txBox="1"/>
          <p:nvPr/>
        </p:nvSpPr>
        <p:spPr>
          <a:xfrm>
            <a:off x="367862" y="39939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4080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0A3-26EB-4746-96A4-41C8C8416CF0}"/>
              </a:ext>
            </a:extLst>
          </p:cNvPr>
          <p:cNvSpPr>
            <a:spLocks noGrp="1"/>
          </p:cNvSpPr>
          <p:nvPr>
            <p:ph type="title"/>
          </p:nvPr>
        </p:nvSpPr>
        <p:spPr/>
        <p:txBody>
          <a:bodyPr/>
          <a:lstStyle/>
          <a:p>
            <a:r>
              <a:rPr lang="en-US" dirty="0"/>
              <a:t>Controller - Show</a:t>
            </a:r>
          </a:p>
        </p:txBody>
      </p:sp>
      <p:pic>
        <p:nvPicPr>
          <p:cNvPr id="3" name="Picture 2">
            <a:extLst>
              <a:ext uri="{FF2B5EF4-FFF2-40B4-BE49-F238E27FC236}">
                <a16:creationId xmlns:a16="http://schemas.microsoft.com/office/drawing/2014/main" id="{78D60BD3-C24B-DA4A-9F3D-7C653F979EA4}"/>
              </a:ext>
            </a:extLst>
          </p:cNvPr>
          <p:cNvPicPr>
            <a:picLocks noChangeAspect="1"/>
          </p:cNvPicPr>
          <p:nvPr/>
        </p:nvPicPr>
        <p:blipFill>
          <a:blip r:embed="rId2"/>
          <a:stretch>
            <a:fillRect/>
          </a:stretch>
        </p:blipFill>
        <p:spPr>
          <a:xfrm>
            <a:off x="604434" y="1393450"/>
            <a:ext cx="10917006" cy="2532431"/>
          </a:xfrm>
          <a:prstGeom prst="rect">
            <a:avLst/>
          </a:prstGeom>
        </p:spPr>
      </p:pic>
      <p:sp>
        <p:nvSpPr>
          <p:cNvPr id="5" name="Footer Placeholder 4">
            <a:extLst>
              <a:ext uri="{FF2B5EF4-FFF2-40B4-BE49-F238E27FC236}">
                <a16:creationId xmlns:a16="http://schemas.microsoft.com/office/drawing/2014/main" id="{EEFC8E77-EC53-460F-B0FF-C4B5FF5A848F}"/>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D72FA4E4-C6FA-46A1-B503-C851C23D296A}"/>
              </a:ext>
            </a:extLst>
          </p:cNvPr>
          <p:cNvSpPr>
            <a:spLocks noGrp="1"/>
          </p:cNvSpPr>
          <p:nvPr>
            <p:ph type="sldNum" sz="quarter" idx="12"/>
          </p:nvPr>
        </p:nvSpPr>
        <p:spPr/>
        <p:txBody>
          <a:bodyPr/>
          <a:lstStyle/>
          <a:p>
            <a:fld id="{9860EDB8-5305-433F-BE41-D7A86D811DB3}" type="slidenum">
              <a:rPr lang="en-US" smtClean="0"/>
              <a:pPr/>
              <a:t>94</a:t>
            </a:fld>
            <a:endParaRPr lang="en-US"/>
          </a:p>
        </p:txBody>
      </p:sp>
      <p:pic>
        <p:nvPicPr>
          <p:cNvPr id="4" name="Picture 3">
            <a:extLst>
              <a:ext uri="{FF2B5EF4-FFF2-40B4-BE49-F238E27FC236}">
                <a16:creationId xmlns:a16="http://schemas.microsoft.com/office/drawing/2014/main" id="{E2E056DE-F830-4BDA-AD10-5F1633C4FD7B}"/>
              </a:ext>
            </a:extLst>
          </p:cNvPr>
          <p:cNvPicPr>
            <a:picLocks noChangeAspect="1"/>
          </p:cNvPicPr>
          <p:nvPr/>
        </p:nvPicPr>
        <p:blipFill>
          <a:blip r:embed="rId3"/>
          <a:stretch>
            <a:fillRect/>
          </a:stretch>
        </p:blipFill>
        <p:spPr>
          <a:xfrm>
            <a:off x="0" y="3870938"/>
            <a:ext cx="12192000" cy="2153792"/>
          </a:xfrm>
          <a:prstGeom prst="rect">
            <a:avLst/>
          </a:prstGeom>
        </p:spPr>
      </p:pic>
    </p:spTree>
    <p:extLst>
      <p:ext uri="{BB962C8B-B14F-4D97-AF65-F5344CB8AC3E}">
        <p14:creationId xmlns:p14="http://schemas.microsoft.com/office/powerpoint/2010/main" val="30938292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2182-717C-B646-A179-4C76CC710468}"/>
              </a:ext>
            </a:extLst>
          </p:cNvPr>
          <p:cNvSpPr>
            <a:spLocks noGrp="1"/>
          </p:cNvSpPr>
          <p:nvPr>
            <p:ph type="title"/>
          </p:nvPr>
        </p:nvSpPr>
        <p:spPr/>
        <p:txBody>
          <a:bodyPr/>
          <a:lstStyle/>
          <a:p>
            <a:r>
              <a:rPr lang="en-US" dirty="0"/>
              <a:t>Views – Show View</a:t>
            </a:r>
          </a:p>
        </p:txBody>
      </p:sp>
      <p:sp>
        <p:nvSpPr>
          <p:cNvPr id="3" name="Content Placeholder 2">
            <a:extLst>
              <a:ext uri="{FF2B5EF4-FFF2-40B4-BE49-F238E27FC236}">
                <a16:creationId xmlns:a16="http://schemas.microsoft.com/office/drawing/2014/main" id="{E34D90B8-2014-FA4F-B55E-2D6E63EE6335}"/>
              </a:ext>
            </a:extLst>
          </p:cNvPr>
          <p:cNvSpPr>
            <a:spLocks noGrp="1"/>
          </p:cNvSpPr>
          <p:nvPr>
            <p:ph idx="1"/>
          </p:nvPr>
        </p:nvSpPr>
        <p:spPr>
          <a:xfrm>
            <a:off x="1091528" y="1816481"/>
            <a:ext cx="9775177" cy="4351338"/>
          </a:xfrm>
        </p:spPr>
        <p:txBody>
          <a:bodyPr>
            <a:normAutofit/>
          </a:bodyPr>
          <a:lstStyle/>
          <a:p>
            <a:r>
              <a:rPr lang="en-US" sz="3200" dirty="0"/>
              <a:t>Views are stored in the resources/views directory</a:t>
            </a:r>
          </a:p>
          <a:p>
            <a:endParaRPr lang="en-US" sz="3200" dirty="0"/>
          </a:p>
          <a:p>
            <a:pPr marL="342900" indent="-342900">
              <a:buAutoNum type="arabicPeriod"/>
            </a:pPr>
            <a:r>
              <a:rPr lang="en-US" sz="3200" dirty="0"/>
              <a:t>Go to resources/views/trainings/show.blade.php</a:t>
            </a:r>
          </a:p>
        </p:txBody>
      </p:sp>
      <p:sp>
        <p:nvSpPr>
          <p:cNvPr id="4" name="Footer Placeholder 3">
            <a:extLst>
              <a:ext uri="{FF2B5EF4-FFF2-40B4-BE49-F238E27FC236}">
                <a16:creationId xmlns:a16="http://schemas.microsoft.com/office/drawing/2014/main" id="{6EABE532-7CB8-4C42-B221-5CD3FDCF476C}"/>
              </a:ext>
            </a:extLst>
          </p:cNvPr>
          <p:cNvSpPr>
            <a:spLocks noGrp="1"/>
          </p:cNvSpPr>
          <p:nvPr>
            <p:ph type="ftr" sz="quarter" idx="11"/>
          </p:nvPr>
        </p:nvSpPr>
        <p:spPr/>
        <p:txBody>
          <a:bodyPr/>
          <a:lstStyle/>
          <a:p>
            <a:r>
              <a:rPr lang="en-US"/>
              <a:t>http://fstm.kuis.edu.my/blog/laravel</a:t>
            </a:r>
          </a:p>
        </p:txBody>
      </p:sp>
      <p:sp>
        <p:nvSpPr>
          <p:cNvPr id="6" name="Slide Number Placeholder 5">
            <a:extLst>
              <a:ext uri="{FF2B5EF4-FFF2-40B4-BE49-F238E27FC236}">
                <a16:creationId xmlns:a16="http://schemas.microsoft.com/office/drawing/2014/main" id="{5C50BF10-FA41-4B99-85CD-4C55E18683F0}"/>
              </a:ext>
            </a:extLst>
          </p:cNvPr>
          <p:cNvSpPr>
            <a:spLocks noGrp="1"/>
          </p:cNvSpPr>
          <p:nvPr>
            <p:ph type="sldNum" sz="quarter" idx="12"/>
          </p:nvPr>
        </p:nvSpPr>
        <p:spPr/>
        <p:txBody>
          <a:bodyPr/>
          <a:lstStyle/>
          <a:p>
            <a:fld id="{9860EDB8-5305-433F-BE41-D7A86D811DB3}" type="slidenum">
              <a:rPr lang="en-US" smtClean="0"/>
              <a:pPr/>
              <a:t>95</a:t>
            </a:fld>
            <a:endParaRPr lang="en-US"/>
          </a:p>
        </p:txBody>
      </p:sp>
    </p:spTree>
    <p:extLst>
      <p:ext uri="{BB962C8B-B14F-4D97-AF65-F5344CB8AC3E}">
        <p14:creationId xmlns:p14="http://schemas.microsoft.com/office/powerpoint/2010/main" val="40765168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42E-6158-4268-B460-071792C2F2FB}"/>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247F4CFF-A019-4B67-B32F-2B7C61C11E38}"/>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9EC922BB-8964-4F99-A8DD-533BC14E0853}"/>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4FA33920-90A5-40B2-A994-E17C16F4F4FD}"/>
              </a:ext>
            </a:extLst>
          </p:cNvPr>
          <p:cNvSpPr>
            <a:spLocks noGrp="1"/>
          </p:cNvSpPr>
          <p:nvPr>
            <p:ph type="sldNum" sz="quarter" idx="12"/>
          </p:nvPr>
        </p:nvSpPr>
        <p:spPr/>
        <p:txBody>
          <a:bodyPr/>
          <a:lstStyle/>
          <a:p>
            <a:fld id="{9860EDB8-5305-433F-BE41-D7A86D811DB3}" type="slidenum">
              <a:rPr lang="en-US" smtClean="0"/>
              <a:pPr/>
              <a:t>96</a:t>
            </a:fld>
            <a:endParaRPr lang="en-US"/>
          </a:p>
        </p:txBody>
      </p:sp>
      <p:pic>
        <p:nvPicPr>
          <p:cNvPr id="6" name="Picture 5">
            <a:extLst>
              <a:ext uri="{FF2B5EF4-FFF2-40B4-BE49-F238E27FC236}">
                <a16:creationId xmlns:a16="http://schemas.microsoft.com/office/drawing/2014/main" id="{0AC2279A-AFA6-4D30-AA7E-323E80393694}"/>
              </a:ext>
            </a:extLst>
          </p:cNvPr>
          <p:cNvPicPr>
            <a:picLocks noChangeAspect="1"/>
          </p:cNvPicPr>
          <p:nvPr/>
        </p:nvPicPr>
        <p:blipFill>
          <a:blip r:embed="rId2"/>
          <a:stretch>
            <a:fillRect/>
          </a:stretch>
        </p:blipFill>
        <p:spPr>
          <a:xfrm>
            <a:off x="1" y="1367312"/>
            <a:ext cx="12192000" cy="5490688"/>
          </a:xfrm>
          <a:prstGeom prst="rect">
            <a:avLst/>
          </a:prstGeom>
        </p:spPr>
      </p:pic>
    </p:spTree>
    <p:extLst>
      <p:ext uri="{BB962C8B-B14F-4D97-AF65-F5344CB8AC3E}">
        <p14:creationId xmlns:p14="http://schemas.microsoft.com/office/powerpoint/2010/main" val="33038688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97</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249068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16259" y="1343770"/>
            <a:ext cx="9414910" cy="3859165"/>
          </a:xfrm>
        </p:spPr>
        <p:txBody>
          <a:bodyPr>
            <a:noAutofit/>
          </a:bodyPr>
          <a:lstStyle/>
          <a:p>
            <a:pPr algn="r"/>
            <a:r>
              <a:rPr lang="en-MY" sz="9600" b="1" dirty="0">
                <a:solidFill>
                  <a:schemeClr val="bg1"/>
                </a:solidFill>
              </a:rPr>
              <a:t>Laravel t14</a:t>
            </a:r>
            <a:r>
              <a:rPr lang="en-MY" sz="6000" b="1" dirty="0">
                <a:solidFill>
                  <a:schemeClr val="bg1"/>
                </a:solidFill>
              </a:rPr>
              <a:t> </a:t>
            </a:r>
            <a:br>
              <a:rPr lang="en-MY" sz="7200" b="1" dirty="0">
                <a:solidFill>
                  <a:schemeClr val="bg1"/>
                </a:solidFill>
              </a:rPr>
            </a:br>
            <a:r>
              <a:rPr lang="en-MY" sz="4800" b="1" dirty="0">
                <a:solidFill>
                  <a:schemeClr val="bg1"/>
                </a:solidFill>
              </a:rPr>
              <a:t>Font-awesome thru CDN</a:t>
            </a:r>
            <a:br>
              <a:rPr lang="en-MY" sz="4000" b="1" dirty="0">
                <a:solidFill>
                  <a:schemeClr val="bg1"/>
                </a:solidFill>
              </a:rPr>
            </a:br>
            <a:r>
              <a:rPr lang="en-MY" sz="4000" b="1" dirty="0">
                <a:solidFill>
                  <a:schemeClr val="bg1"/>
                </a:solidFill>
              </a:rPr>
              <a:t>(Pasang icon font-awesome </a:t>
            </a:r>
            <a:br>
              <a:rPr lang="en-MY" sz="4000" b="1" dirty="0">
                <a:solidFill>
                  <a:schemeClr val="bg1"/>
                </a:solidFill>
              </a:rPr>
            </a:br>
            <a:r>
              <a:rPr lang="en-MY" sz="4000" b="1" dirty="0">
                <a:solidFill>
                  <a:schemeClr val="bg1"/>
                </a:solidFill>
              </a:rPr>
              <a:t>guna CDN)</a:t>
            </a:r>
            <a:br>
              <a:rPr lang="en-MY" sz="4000" b="1" dirty="0">
                <a:solidFill>
                  <a:schemeClr val="bg1"/>
                </a:solidFill>
              </a:rPr>
            </a:br>
            <a:br>
              <a:rPr lang="en-MY" sz="7200" dirty="0">
                <a:solidFill>
                  <a:schemeClr val="bg1"/>
                </a:solidFill>
              </a:rPr>
            </a:br>
            <a:endParaRPr lang="en-US" sz="72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0C8B9E5-B728-0B46-9F48-59065F499CEC}"/>
              </a:ext>
            </a:extLst>
          </p:cNvPr>
          <p:cNvPicPr>
            <a:picLocks noChangeAspect="1"/>
          </p:cNvPicPr>
          <p:nvPr/>
        </p:nvPicPr>
        <p:blipFill>
          <a:blip r:embed="rId3"/>
          <a:stretch>
            <a:fillRect/>
          </a:stretch>
        </p:blipFill>
        <p:spPr>
          <a:xfrm>
            <a:off x="8078525" y="4612705"/>
            <a:ext cx="1663372" cy="1785843"/>
          </a:xfrm>
          <a:prstGeom prst="rect">
            <a:avLst/>
          </a:prstGeom>
        </p:spPr>
      </p:pic>
      <p:pic>
        <p:nvPicPr>
          <p:cNvPr id="1028" name="Picture 4" descr="Image result for fstm logo">
            <a:extLst>
              <a:ext uri="{FF2B5EF4-FFF2-40B4-BE49-F238E27FC236}">
                <a16:creationId xmlns:a16="http://schemas.microsoft.com/office/drawing/2014/main" id="{B5F12F3E-C6B3-4FA5-A383-0AE0D7D8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875" y="4612706"/>
            <a:ext cx="1803048" cy="1803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4F29C4-1BB3-4392-ADBF-FB35E27DA02B}"/>
              </a:ext>
            </a:extLst>
          </p:cNvPr>
          <p:cNvPicPr>
            <a:picLocks noChangeAspect="1"/>
          </p:cNvPicPr>
          <p:nvPr/>
        </p:nvPicPr>
        <p:blipFill>
          <a:blip r:embed="rId5"/>
          <a:stretch>
            <a:fillRect/>
          </a:stretch>
        </p:blipFill>
        <p:spPr>
          <a:xfrm>
            <a:off x="191131" y="148157"/>
            <a:ext cx="4068995" cy="3181301"/>
          </a:xfrm>
          <a:prstGeom prst="rect">
            <a:avLst/>
          </a:prstGeom>
        </p:spPr>
      </p:pic>
      <p:pic>
        <p:nvPicPr>
          <p:cNvPr id="5" name="Picture 4">
            <a:extLst>
              <a:ext uri="{FF2B5EF4-FFF2-40B4-BE49-F238E27FC236}">
                <a16:creationId xmlns:a16="http://schemas.microsoft.com/office/drawing/2014/main" id="{9C696B18-8721-4426-8AFD-BA7F9349929F}"/>
              </a:ext>
            </a:extLst>
          </p:cNvPr>
          <p:cNvPicPr>
            <a:picLocks noChangeAspect="1"/>
          </p:cNvPicPr>
          <p:nvPr/>
        </p:nvPicPr>
        <p:blipFill>
          <a:blip r:embed="rId6"/>
          <a:stretch>
            <a:fillRect/>
          </a:stretch>
        </p:blipFill>
        <p:spPr>
          <a:xfrm>
            <a:off x="191131" y="3429000"/>
            <a:ext cx="4073340" cy="3283359"/>
          </a:xfrm>
          <a:prstGeom prst="rect">
            <a:avLst/>
          </a:prstGeom>
        </p:spPr>
      </p:pic>
    </p:spTree>
    <p:extLst>
      <p:ext uri="{BB962C8B-B14F-4D97-AF65-F5344CB8AC3E}">
        <p14:creationId xmlns:p14="http://schemas.microsoft.com/office/powerpoint/2010/main" val="30401446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554-FDB4-4C37-A3C2-83A1780DBC1C}"/>
              </a:ext>
            </a:extLst>
          </p:cNvPr>
          <p:cNvSpPr>
            <a:spLocks noGrp="1"/>
          </p:cNvSpPr>
          <p:nvPr>
            <p:ph type="title"/>
          </p:nvPr>
        </p:nvSpPr>
        <p:spPr/>
        <p:txBody>
          <a:bodyPr/>
          <a:lstStyle/>
          <a:p>
            <a:r>
              <a:rPr lang="en-MY" dirty="0"/>
              <a:t>Github.com/khirulnizam/lara7</a:t>
            </a:r>
          </a:p>
        </p:txBody>
      </p:sp>
      <p:sp>
        <p:nvSpPr>
          <p:cNvPr id="3" name="Content Placeholder 2">
            <a:extLst>
              <a:ext uri="{FF2B5EF4-FFF2-40B4-BE49-F238E27FC236}">
                <a16:creationId xmlns:a16="http://schemas.microsoft.com/office/drawing/2014/main" id="{CCB34B52-C549-4211-8118-2830025EE708}"/>
              </a:ext>
            </a:extLst>
          </p:cNvPr>
          <p:cNvSpPr>
            <a:spLocks noGrp="1"/>
          </p:cNvSpPr>
          <p:nvPr>
            <p:ph idx="1"/>
          </p:nvPr>
        </p:nvSpPr>
        <p:spPr/>
        <p:txBody>
          <a:bodyPr>
            <a:normAutofit/>
          </a:bodyPr>
          <a:lstStyle/>
          <a:p>
            <a:r>
              <a:rPr lang="en-MY" sz="2400" b="1" dirty="0"/>
              <a:t>Slides </a:t>
            </a:r>
            <a:br>
              <a:rPr lang="en-MY" sz="2400" b="1" dirty="0"/>
            </a:br>
            <a:r>
              <a:rPr lang="en-MY" sz="2400" b="1" dirty="0"/>
              <a:t>&amp; </a:t>
            </a:r>
            <a:br>
              <a:rPr lang="en-MY" sz="2400" b="1" dirty="0"/>
            </a:br>
            <a:r>
              <a:rPr lang="en-MY" sz="2400" b="1" dirty="0"/>
              <a:t>codes</a:t>
            </a:r>
          </a:p>
        </p:txBody>
      </p:sp>
      <p:sp>
        <p:nvSpPr>
          <p:cNvPr id="4" name="Footer Placeholder 3">
            <a:extLst>
              <a:ext uri="{FF2B5EF4-FFF2-40B4-BE49-F238E27FC236}">
                <a16:creationId xmlns:a16="http://schemas.microsoft.com/office/drawing/2014/main" id="{ACC15182-D5A0-43D0-993D-345B41AC1556}"/>
              </a:ext>
            </a:extLst>
          </p:cNvPr>
          <p:cNvSpPr>
            <a:spLocks noGrp="1"/>
          </p:cNvSpPr>
          <p:nvPr>
            <p:ph type="ftr" sz="quarter" idx="11"/>
          </p:nvPr>
        </p:nvSpPr>
        <p:spPr/>
        <p:txBody>
          <a:bodyPr/>
          <a:lstStyle/>
          <a:p>
            <a:r>
              <a:rPr lang="en-US"/>
              <a:t>http://fstm.kuis.edu.my/blog/laravel</a:t>
            </a:r>
          </a:p>
        </p:txBody>
      </p:sp>
      <p:sp>
        <p:nvSpPr>
          <p:cNvPr id="5" name="Slide Number Placeholder 4">
            <a:extLst>
              <a:ext uri="{FF2B5EF4-FFF2-40B4-BE49-F238E27FC236}">
                <a16:creationId xmlns:a16="http://schemas.microsoft.com/office/drawing/2014/main" id="{89B9A374-1C3B-490E-B1FB-E925E07E431D}"/>
              </a:ext>
            </a:extLst>
          </p:cNvPr>
          <p:cNvSpPr>
            <a:spLocks noGrp="1"/>
          </p:cNvSpPr>
          <p:nvPr>
            <p:ph type="sldNum" sz="quarter" idx="12"/>
          </p:nvPr>
        </p:nvSpPr>
        <p:spPr/>
        <p:txBody>
          <a:bodyPr/>
          <a:lstStyle/>
          <a:p>
            <a:fld id="{9860EDB8-5305-433F-BE41-D7A86D811DB3}" type="slidenum">
              <a:rPr lang="en-US" smtClean="0"/>
              <a:pPr/>
              <a:t>99</a:t>
            </a:fld>
            <a:endParaRPr lang="en-US"/>
          </a:p>
        </p:txBody>
      </p:sp>
      <p:pic>
        <p:nvPicPr>
          <p:cNvPr id="9" name="Picture 8">
            <a:extLst>
              <a:ext uri="{FF2B5EF4-FFF2-40B4-BE49-F238E27FC236}">
                <a16:creationId xmlns:a16="http://schemas.microsoft.com/office/drawing/2014/main" id="{A9361ED9-1C98-4B25-9101-836723F0235B}"/>
              </a:ext>
            </a:extLst>
          </p:cNvPr>
          <p:cNvPicPr>
            <a:picLocks noChangeAspect="1"/>
          </p:cNvPicPr>
          <p:nvPr/>
        </p:nvPicPr>
        <p:blipFill rotWithShape="1">
          <a:blip r:embed="rId2"/>
          <a:srcRect t="3729" b="19096"/>
          <a:stretch/>
        </p:blipFill>
        <p:spPr>
          <a:xfrm>
            <a:off x="1877824" y="1526583"/>
            <a:ext cx="10186159" cy="4902363"/>
          </a:xfrm>
          <a:prstGeom prst="rect">
            <a:avLst/>
          </a:prstGeom>
          <a:ln w="25400">
            <a:solidFill>
              <a:schemeClr val="accent1"/>
            </a:solidFill>
          </a:ln>
        </p:spPr>
      </p:pic>
    </p:spTree>
    <p:extLst>
      <p:ext uri="{BB962C8B-B14F-4D97-AF65-F5344CB8AC3E}">
        <p14:creationId xmlns:p14="http://schemas.microsoft.com/office/powerpoint/2010/main" val="4016177159"/>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5166</Words>
  <Application>Microsoft Office PowerPoint</Application>
  <PresentationFormat>Widescreen</PresentationFormat>
  <Paragraphs>763</Paragraphs>
  <Slides>181</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181</vt:i4>
      </vt:variant>
    </vt:vector>
  </HeadingPairs>
  <TitlesOfParts>
    <vt:vector size="185" baseType="lpstr">
      <vt:lpstr>Arial</vt:lpstr>
      <vt:lpstr>Calibri</vt:lpstr>
      <vt:lpstr>Courier New</vt:lpstr>
      <vt:lpstr>WelcomeDoc</vt:lpstr>
      <vt:lpstr>Laravel Pemula – Lanjutan</vt:lpstr>
      <vt:lpstr>Laravel 01 Bina Projek  Laravel Pemula </vt:lpstr>
      <vt:lpstr>Module Outcome</vt:lpstr>
      <vt:lpstr>PowerPoint Presentation</vt:lpstr>
      <vt:lpstr>Create Laravel First Project</vt:lpstr>
      <vt:lpstr>PowerPoint Presentation</vt:lpstr>
      <vt:lpstr>Laragon</vt:lpstr>
      <vt:lpstr>Change DB root password</vt:lpstr>
      <vt:lpstr>Laravel t02 Cara mudah tambah laman   login &amp; daftar pengguna</vt:lpstr>
      <vt:lpstr>Laravel t02 Tambah laman login &amp; daftar pengguna </vt:lpstr>
      <vt:lpstr>Turn On Laragon</vt:lpstr>
      <vt:lpstr>Create Project</vt:lpstr>
      <vt:lpstr>Laravel project with Pretty URL</vt:lpstr>
      <vt:lpstr>Update DB credentials in .env</vt:lpstr>
      <vt:lpstr>Download and install phpmyadmin.Net</vt:lpstr>
      <vt:lpstr>Phpmyadmin config.inc</vt:lpstr>
      <vt:lpstr>Authentication Module</vt:lpstr>
      <vt:lpstr>Authentication Module</vt:lpstr>
      <vt:lpstr>PowerPoint Presentation</vt:lpstr>
      <vt:lpstr>Laravel t03 Pangkalan data – migration, seeder &amp; factory </vt:lpstr>
      <vt:lpstr>PowerPoint Presentation</vt:lpstr>
      <vt:lpstr>PowerPoint Presentation</vt:lpstr>
      <vt:lpstr>Working with Database</vt:lpstr>
      <vt:lpstr>php artisan migrate</vt:lpstr>
      <vt:lpstr>Model</vt:lpstr>
      <vt:lpstr>Model</vt:lpstr>
      <vt:lpstr>Working with Database</vt:lpstr>
      <vt:lpstr>Working with Database : run seeder</vt:lpstr>
      <vt:lpstr>Working with Database</vt:lpstr>
      <vt:lpstr>PowerPoint Presentation</vt:lpstr>
      <vt:lpstr>Laravel t04 Views (create form)</vt:lpstr>
      <vt:lpstr>Laravel t05 Views (save new record)</vt:lpstr>
      <vt:lpstr>Laravel t06 Views (list records in index)</vt:lpstr>
      <vt:lpstr>PowerPoint Presentation</vt:lpstr>
      <vt:lpstr>Create new record interface (create.blade.php)</vt:lpstr>
      <vt:lpstr>Training index.blade.php</vt:lpstr>
      <vt:lpstr>Views</vt:lpstr>
      <vt:lpstr>Views – Create View</vt:lpstr>
      <vt:lpstr>Views – Index View</vt:lpstr>
      <vt:lpstr>Laravel t07 Controller </vt:lpstr>
      <vt:lpstr>PowerPoint Presentation</vt:lpstr>
      <vt:lpstr>Controller</vt:lpstr>
      <vt:lpstr>Controller</vt:lpstr>
      <vt:lpstr>Controller - Create</vt:lpstr>
      <vt:lpstr>Controller - Index</vt:lpstr>
      <vt:lpstr>Controller - Store</vt:lpstr>
      <vt:lpstr>Laravel t09 Routing </vt:lpstr>
      <vt:lpstr>PowerPoint Presentation</vt:lpstr>
      <vt:lpstr>Routing</vt:lpstr>
      <vt:lpstr>Simple Routing</vt:lpstr>
      <vt:lpstr>Simple routing ( routes/web.php )</vt:lpstr>
      <vt:lpstr>Simple Routing</vt:lpstr>
      <vt:lpstr>php artisan route:list</vt:lpstr>
      <vt:lpstr>PowerPoint Presentation</vt:lpstr>
      <vt:lpstr>Advanced ROUTING: group &amp; named</vt:lpstr>
      <vt:lpstr>php artisan route:list</vt:lpstr>
      <vt:lpstr>PowerPoint Presentation</vt:lpstr>
      <vt:lpstr>Search</vt:lpstr>
      <vt:lpstr>Search - Form</vt:lpstr>
      <vt:lpstr>Simple routing ( routes/web.php )</vt:lpstr>
      <vt:lpstr>Simple Routing</vt:lpstr>
      <vt:lpstr>Search – Index Method</vt:lpstr>
      <vt:lpstr>PowerPoint Presentation</vt:lpstr>
      <vt:lpstr>PowerPoint Presentation</vt:lpstr>
      <vt:lpstr>Search - Pagination</vt:lpstr>
      <vt:lpstr>TrainingController@index</vt:lpstr>
      <vt:lpstr>Hacks</vt:lpstr>
      <vt:lpstr>Laravel t10 npm not found</vt:lpstr>
      <vt:lpstr>npm not found</vt:lpstr>
      <vt:lpstr>Authentication Module</vt:lpstr>
      <vt:lpstr>Laragon</vt:lpstr>
      <vt:lpstr>Terminal in Laragon</vt:lpstr>
      <vt:lpstr>Locate nodejs in Laragon</vt:lpstr>
      <vt:lpstr>Environment variables</vt:lpstr>
      <vt:lpstr>Set path to nodejs</vt:lpstr>
      <vt:lpstr>NODEJS.ORG</vt:lpstr>
      <vt:lpstr>Laravel t11 Middleware  enforced Auth</vt:lpstr>
      <vt:lpstr>Middleware</vt:lpstr>
      <vt:lpstr>Add to dashboard menu</vt:lpstr>
      <vt:lpstr>Laravel t12  Test Laravel project from Github repo</vt:lpstr>
      <vt:lpstr>NODEJS.ORG</vt:lpstr>
      <vt:lpstr>Github.com/khirulnizam/lara7</vt:lpstr>
      <vt:lpstr>Git clone</vt:lpstr>
      <vt:lpstr>composer &amp; npm install</vt:lpstr>
      <vt:lpstr>.env file </vt:lpstr>
      <vt:lpstr>php artisan migrate &amp; seed</vt:lpstr>
      <vt:lpstr>Laravel t13  Show records  (Paparan semua data  dalam rekod) bit.ly/fstmtube  </vt:lpstr>
      <vt:lpstr>Table with lots of column</vt:lpstr>
      <vt:lpstr>Github.com/khirulnizam/lara7</vt:lpstr>
      <vt:lpstr>DISCLAIMER</vt:lpstr>
      <vt:lpstr>Views</vt:lpstr>
      <vt:lpstr>Controller</vt:lpstr>
      <vt:lpstr>PowerPoint Presentation</vt:lpstr>
      <vt:lpstr>Controller - Show</vt:lpstr>
      <vt:lpstr>Views – Show View</vt:lpstr>
      <vt:lpstr>Github.com/khirulnizam/lara7</vt:lpstr>
      <vt:lpstr>Github.com/khirulnizam/lara7</vt:lpstr>
      <vt:lpstr>Laravel t14  Font-awesome thru CDN (Pasang icon font-awesome  guna CDN)  </vt:lpstr>
      <vt:lpstr>Github.com/khirulnizam/lara7</vt:lpstr>
      <vt:lpstr>CDN – CONTENT DELIVERY NETWORK</vt:lpstr>
      <vt:lpstr>FONTAWESOME IN  SIMPLE HTML</vt:lpstr>
      <vt:lpstr>Import font-awesome from CDN</vt:lpstr>
      <vt:lpstr>Tag: &lt;i&gt;&lt;/i&gt;</vt:lpstr>
      <vt:lpstr>Import font-awesome CDN in Laravel layout</vt:lpstr>
      <vt:lpstr>https://www.bootstrapcdn.com/fontawesome/</vt:lpstr>
      <vt:lpstr>Implement in buttons</vt:lpstr>
      <vt:lpstr>Github.com/khirulnizam/lara7</vt:lpstr>
      <vt:lpstr>Laravel t15  Edit/Update (Kemaskini data  dalam rekod) bit.ly/fstmtubelaravel  </vt:lpstr>
      <vt:lpstr>UPDATE RECORD PROCESS</vt:lpstr>
      <vt:lpstr>DISCLAIMER</vt:lpstr>
      <vt:lpstr>Github.com/khirulnizam/lara7</vt:lpstr>
      <vt:lpstr>Controller - Edit</vt:lpstr>
      <vt:lpstr>Views – Edit View</vt:lpstr>
      <vt:lpstr>PowerPoint Presentation</vt:lpstr>
      <vt:lpstr>Controller - Update</vt:lpstr>
      <vt:lpstr>Output screen</vt:lpstr>
      <vt:lpstr>Laravel t16  Delete records  (Padam rekod) bit.ly/fstmtubelaravel  </vt:lpstr>
      <vt:lpstr>DISCLAIMER</vt:lpstr>
      <vt:lpstr>Github.com/khirulnizam/lara7</vt:lpstr>
      <vt:lpstr>Overview</vt:lpstr>
      <vt:lpstr>Delete button inside FORM</vt:lpstr>
      <vt:lpstr>Routing – Group and Named Route</vt:lpstr>
      <vt:lpstr>Routing – Group and Named Route</vt:lpstr>
      <vt:lpstr>Controller – Destroy/Delete</vt:lpstr>
      <vt:lpstr>Laravel t17  @csrf (Built-in security token  for post method) bit.ly/fstmtubelaravel  </vt:lpstr>
      <vt:lpstr>DISCLAIMER</vt:lpstr>
      <vt:lpstr>Github.com/khirulnizam/lara7</vt:lpstr>
      <vt:lpstr>What is CSRF?</vt:lpstr>
      <vt:lpstr>Implementation in Laravel blade</vt:lpstr>
      <vt:lpstr>Location of csrf app_key</vt:lpstr>
      <vt:lpstr>Laravel t18  Apply Bootstrap Layout (Pasang layout Bootstrap baru) bit.ly/fstmtubelaravel  </vt:lpstr>
      <vt:lpstr>Output overview</vt:lpstr>
      <vt:lpstr>DISCLAIMER</vt:lpstr>
      <vt:lpstr>Github.com/khirulnizam/lara7</vt:lpstr>
      <vt:lpstr>Theme from https://startbootstrap.com/themes/landing-page/</vt:lpstr>
      <vt:lpstr>Asset/resources for template</vt:lpstr>
      <vt:lpstr>Blade asset( ) function – apply on both css &amp; js</vt:lpstr>
      <vt:lpstr>@yield( )</vt:lpstr>
      <vt:lpstr>@yield( )</vt:lpstr>
      <vt:lpstr>Output overview</vt:lpstr>
      <vt:lpstr>landingpage.blade.php</vt:lpstr>
      <vt:lpstr>route/web.php</vt:lpstr>
      <vt:lpstr>Github.com/khirulnizam/lara7</vt:lpstr>
      <vt:lpstr>Laravel t19  Apply Bootstrap  on Admin Dashboard (Pasang layout Bootstrap baru  pada Panel Admin) bit.ly/fstmtubelaravel  </vt:lpstr>
      <vt:lpstr>Output overview</vt:lpstr>
      <vt:lpstr>DISCLAIMER</vt:lpstr>
      <vt:lpstr>Github.com/khirulnizam/lara7</vt:lpstr>
      <vt:lpstr>Theme from  https://startbootstrap.com/themes/sb-admin-2/</vt:lpstr>
      <vt:lpstr>Asset/resources  for template</vt:lpstr>
      <vt:lpstr>First time display the new template</vt:lpstr>
      <vt:lpstr>Blade asset( ) function – apply on both css &amp; js</vt:lpstr>
      <vt:lpstr>@yield( )</vt:lpstr>
      <vt:lpstr>@yield( )</vt:lpstr>
      <vt:lpstr>Output overview</vt:lpstr>
      <vt:lpstr>index.blade.php</vt:lpstr>
      <vt:lpstr>Github.com/khirulnizam/lara7</vt:lpstr>
      <vt:lpstr>PowerPoint Presentation</vt:lpstr>
      <vt:lpstr>Upload  image</vt:lpstr>
      <vt:lpstr>DISCLAIMER</vt:lpstr>
      <vt:lpstr>Github.com/khirulnizam/lara7</vt:lpstr>
      <vt:lpstr>Add column to table trainings</vt:lpstr>
      <vt:lpstr>Additional field to table trainings</vt:lpstr>
      <vt:lpstr>function up() – additional migration file</vt:lpstr>
      <vt:lpstr>php artisan migrate</vt:lpstr>
      <vt:lpstr>create.blade.php – to select and upload image</vt:lpstr>
      <vt:lpstr>Add enctype in create.blade.php</vt:lpstr>
      <vt:lpstr>Add input type=“file” in create.blade.php</vt:lpstr>
      <vt:lpstr>app/Training.php - Add fillable for the fields</vt:lpstr>
      <vt:lpstr>Validate uploaded file type</vt:lpstr>
      <vt:lpstr>TrainingController@store – validate file type</vt:lpstr>
      <vt:lpstr>TrainingController@store – continued…</vt:lpstr>
      <vt:lpstr>Storage not found</vt:lpstr>
      <vt:lpstr>Configuring Filesystem for Storage config/filesystems.php</vt:lpstr>
      <vt:lpstr>File Storage</vt:lpstr>
      <vt:lpstr>Virtual link of public file storage</vt:lpstr>
      <vt:lpstr>Physical link of public file storage</vt:lpstr>
      <vt:lpstr>create.blade.php - Display validation errors</vt:lpstr>
      <vt:lpstr>Github.com/khirulnizam/lara7</vt:lpstr>
      <vt:lpstr>Laravel t19  Table relationship (Jadual dengan  perhubungan 1-Many)  </vt:lpstr>
      <vt:lpstr>Laravel t20  Insert record with drop down data option (Masukkan data baharu  dengan jadual berhubungan)  </vt:lpstr>
      <vt:lpstr>Laravel t21  Upload record with file (Muat naik sebarang fail)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2020-02-01T07:42:50Z</dcterms:created>
  <dcterms:modified xsi:type="dcterms:W3CDTF">2020-04-12T09:19:58Z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